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305" r:id="rId6"/>
    <p:sldId id="304" r:id="rId7"/>
    <p:sldId id="319" r:id="rId8"/>
    <p:sldId id="337" r:id="rId9"/>
    <p:sldId id="307" r:id="rId10"/>
    <p:sldId id="320" r:id="rId11"/>
    <p:sldId id="308" r:id="rId12"/>
    <p:sldId id="309" r:id="rId13"/>
    <p:sldId id="330" r:id="rId14"/>
    <p:sldId id="331" r:id="rId15"/>
    <p:sldId id="332" r:id="rId16"/>
    <p:sldId id="263" r:id="rId17"/>
    <p:sldId id="328" r:id="rId18"/>
    <p:sldId id="327" r:id="rId19"/>
    <p:sldId id="311" r:id="rId20"/>
    <p:sldId id="312" r:id="rId21"/>
    <p:sldId id="329" r:id="rId22"/>
    <p:sldId id="313" r:id="rId23"/>
    <p:sldId id="270" r:id="rId24"/>
    <p:sldId id="353" r:id="rId25"/>
    <p:sldId id="335" r:id="rId26"/>
    <p:sldId id="338" r:id="rId27"/>
    <p:sldId id="340" r:id="rId28"/>
    <p:sldId id="343" r:id="rId29"/>
    <p:sldId id="344" r:id="rId30"/>
    <p:sldId id="348" r:id="rId31"/>
    <p:sldId id="342" r:id="rId32"/>
    <p:sldId id="354" r:id="rId33"/>
    <p:sldId id="355" r:id="rId34"/>
    <p:sldId id="356" r:id="rId35"/>
    <p:sldId id="357" r:id="rId36"/>
    <p:sldId id="358" r:id="rId37"/>
    <p:sldId id="347" r:id="rId38"/>
    <p:sldId id="351" r:id="rId39"/>
    <p:sldId id="317" r:id="rId40"/>
    <p:sldId id="316" r:id="rId41"/>
    <p:sldId id="334" r:id="rId42"/>
    <p:sldId id="333" r:id="rId43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45"/>
    </p:embeddedFont>
    <p:embeddedFont>
      <p:font typeface="Barlow Semi Condensed" panose="020B0600000101010101" charset="0"/>
      <p:regular r:id="rId46"/>
      <p:bold r:id="rId47"/>
      <p:italic r:id="rId48"/>
      <p:boldItalic r:id="rId49"/>
    </p:embeddedFont>
    <p:embeddedFont>
      <p:font typeface="Barlow Semi Condensed Medium" panose="020B0600000101010101" charset="0"/>
      <p:regular r:id="rId50"/>
      <p:bold r:id="rId51"/>
      <p:italic r:id="rId52"/>
      <p:boldItalic r:id="rId53"/>
    </p:embeddedFont>
    <p:embeddedFont>
      <p:font typeface="Fjalla One" panose="020B0600000101010101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7FA"/>
    <a:srgbClr val="2976AA"/>
    <a:srgbClr val="A9DBFD"/>
    <a:srgbClr val="33AAFB"/>
    <a:srgbClr val="1C61A1"/>
    <a:srgbClr val="0586DD"/>
    <a:srgbClr val="5FBCFB"/>
    <a:srgbClr val="3FAFFB"/>
    <a:srgbClr val="80CAFC"/>
    <a:srgbClr val="CAE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AD85E-B39E-4D47-819B-B68946166FA3}" v="147" dt="2021-04-05T06:49:27.471"/>
  </p1510:revLst>
</p1510:revInfo>
</file>

<file path=ppt/tableStyles.xml><?xml version="1.0" encoding="utf-8"?>
<a:tblStyleLst xmlns:a="http://schemas.openxmlformats.org/drawingml/2006/main" def="{17017FF6-9FC3-4FDC-AEAB-8ECE1F2CF33F}">
  <a:tblStyle styleId="{17017FF6-9FC3-4FDC-AEAB-8ECE1F2CF3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C9448-5A8B-417B-A304-DEEC927D37C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E1825C7-2829-4AF2-B716-CA7DAF755791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latin typeface="Fjalla One" panose="020B0600000101010101" charset="0"/>
            </a:rPr>
            <a:t>2. Development</a:t>
          </a:r>
          <a:endParaRPr lang="ko-KR" altLang="en-US" sz="2800" b="1" dirty="0">
            <a:latin typeface="Fjalla One" panose="020B0600000101010101" charset="0"/>
          </a:endParaRPr>
        </a:p>
      </dgm:t>
    </dgm:pt>
    <dgm:pt modelId="{BFAE1701-06F6-4ED3-A0B3-0F6EFBF6C8F8}" type="parTrans" cxnId="{4AF40679-9B5C-42ED-AA2C-76A95721CBC4}">
      <dgm:prSet/>
      <dgm:spPr/>
      <dgm:t>
        <a:bodyPr/>
        <a:lstStyle/>
        <a:p>
          <a:pPr latinLnBrk="1"/>
          <a:endParaRPr lang="ko-KR" altLang="en-US"/>
        </a:p>
      </dgm:t>
    </dgm:pt>
    <dgm:pt modelId="{9F875BF4-B874-4E11-85F6-D15F0EDCF1D2}" type="sibTrans" cxnId="{4AF40679-9B5C-42ED-AA2C-76A95721CBC4}">
      <dgm:prSet/>
      <dgm:spPr/>
      <dgm:t>
        <a:bodyPr/>
        <a:lstStyle/>
        <a:p>
          <a:pPr latinLnBrk="1"/>
          <a:endParaRPr lang="ko-KR" altLang="en-US"/>
        </a:p>
      </dgm:t>
    </dgm:pt>
    <dgm:pt modelId="{FC189AF0-714C-4418-94B4-65E9E04D5B66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방법론</a:t>
          </a:r>
          <a:r>
            <a:rPr lang="en-US" altLang="ko-KR" dirty="0">
              <a:latin typeface="Barlow Semi Condensed Medium" panose="020B0600000101010101" charset="0"/>
            </a:rPr>
            <a:t>(</a:t>
          </a:r>
          <a:r>
            <a:rPr lang="ko-KR" altLang="en-US" dirty="0">
              <a:latin typeface="Barlow Semi Condensed Medium" panose="020B0600000101010101" charset="0"/>
            </a:rPr>
            <a:t>협업</a:t>
          </a:r>
          <a:r>
            <a:rPr lang="en-US" altLang="ko-KR" dirty="0">
              <a:latin typeface="Barlow Semi Condensed Medium" panose="020B0600000101010101" charset="0"/>
            </a:rPr>
            <a:t>)</a:t>
          </a:r>
          <a:endParaRPr lang="ko-KR" altLang="en-US" dirty="0">
            <a:latin typeface="Barlow Semi Condensed Medium" panose="020B0600000101010101" charset="0"/>
          </a:endParaRPr>
        </a:p>
      </dgm:t>
    </dgm:pt>
    <dgm:pt modelId="{B21B51F7-08E1-4D7B-A97E-8B82A595BC40}" type="parTrans" cxnId="{75BA35D1-0793-4AAA-B78A-D6194765189C}">
      <dgm:prSet/>
      <dgm:spPr/>
      <dgm:t>
        <a:bodyPr/>
        <a:lstStyle/>
        <a:p>
          <a:pPr latinLnBrk="1"/>
          <a:endParaRPr lang="ko-KR" altLang="en-US"/>
        </a:p>
      </dgm:t>
    </dgm:pt>
    <dgm:pt modelId="{4D68F31E-1074-47FE-A529-7DCED8CB1A5D}" type="sibTrans" cxnId="{75BA35D1-0793-4AAA-B78A-D6194765189C}">
      <dgm:prSet/>
      <dgm:spPr/>
      <dgm:t>
        <a:bodyPr/>
        <a:lstStyle/>
        <a:p>
          <a:pPr latinLnBrk="1"/>
          <a:endParaRPr lang="ko-KR" altLang="en-US"/>
        </a:p>
      </dgm:t>
    </dgm:pt>
    <dgm:pt modelId="{BC2B194E-32A2-4F8B-BB06-FC4289949337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관리</a:t>
          </a:r>
        </a:p>
      </dgm:t>
    </dgm:pt>
    <dgm:pt modelId="{73637BE3-535E-4C10-A6DD-60B676B7BA7F}" type="parTrans" cxnId="{A8BE8842-0A65-4062-937C-AA0CE7E8755B}">
      <dgm:prSet/>
      <dgm:spPr/>
      <dgm:t>
        <a:bodyPr/>
        <a:lstStyle/>
        <a:p>
          <a:pPr latinLnBrk="1"/>
          <a:endParaRPr lang="ko-KR" altLang="en-US"/>
        </a:p>
      </dgm:t>
    </dgm:pt>
    <dgm:pt modelId="{191C1ACF-BBE7-4561-9C56-B0FBCFAB6129}" type="sibTrans" cxnId="{A8BE8842-0A65-4062-937C-AA0CE7E8755B}">
      <dgm:prSet/>
      <dgm:spPr/>
      <dgm:t>
        <a:bodyPr/>
        <a:lstStyle/>
        <a:p>
          <a:pPr latinLnBrk="1"/>
          <a:endParaRPr lang="ko-KR" altLang="en-US"/>
        </a:p>
      </dgm:t>
    </dgm:pt>
    <dgm:pt modelId="{BD9D0EB6-0800-4496-A1DD-42DC3D60B058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통합</a:t>
          </a:r>
        </a:p>
      </dgm:t>
    </dgm:pt>
    <dgm:pt modelId="{AE6E2042-BAFA-47C8-B8A6-3FC2A73BEA2B}" type="parTrans" cxnId="{9CA04143-484A-4516-BFF4-84A118786129}">
      <dgm:prSet/>
      <dgm:spPr/>
      <dgm:t>
        <a:bodyPr/>
        <a:lstStyle/>
        <a:p>
          <a:pPr latinLnBrk="1"/>
          <a:endParaRPr lang="ko-KR" altLang="en-US"/>
        </a:p>
      </dgm:t>
    </dgm:pt>
    <dgm:pt modelId="{BE67180D-E75F-4897-8A4E-B6B411A272C7}" type="sibTrans" cxnId="{9CA04143-484A-4516-BFF4-84A118786129}">
      <dgm:prSet/>
      <dgm:spPr/>
      <dgm:t>
        <a:bodyPr/>
        <a:lstStyle/>
        <a:p>
          <a:pPr latinLnBrk="1"/>
          <a:endParaRPr lang="ko-KR" altLang="en-US"/>
        </a:p>
      </dgm:t>
    </dgm:pt>
    <dgm:pt modelId="{5FA7B37E-53F1-4E7D-9957-CE697865EB37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환경</a:t>
          </a:r>
        </a:p>
      </dgm:t>
    </dgm:pt>
    <dgm:pt modelId="{78B6F70D-0DB7-410E-8619-351660FE96D1}" type="parTrans" cxnId="{FA016F44-7C3B-43A3-A6F8-1432B7CA54FE}">
      <dgm:prSet/>
      <dgm:spPr/>
      <dgm:t>
        <a:bodyPr/>
        <a:lstStyle/>
        <a:p>
          <a:pPr latinLnBrk="1"/>
          <a:endParaRPr lang="ko-KR" altLang="en-US"/>
        </a:p>
      </dgm:t>
    </dgm:pt>
    <dgm:pt modelId="{F9424768-C10F-4042-B867-96D4884D0968}" type="sibTrans" cxnId="{FA016F44-7C3B-43A3-A6F8-1432B7CA54FE}">
      <dgm:prSet/>
      <dgm:spPr/>
      <dgm:t>
        <a:bodyPr/>
        <a:lstStyle/>
        <a:p>
          <a:pPr latinLnBrk="1"/>
          <a:endParaRPr lang="ko-KR" altLang="en-US"/>
        </a:p>
      </dgm:t>
    </dgm:pt>
    <dgm:pt modelId="{186ABC05-378B-4BFB-AF0C-E8D26C42C5FA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기술 선정</a:t>
          </a:r>
        </a:p>
      </dgm:t>
    </dgm:pt>
    <dgm:pt modelId="{B768F751-B38E-4C60-B074-11CA9C69D557}" type="parTrans" cxnId="{557F5D11-067A-4AAB-BF3B-54EE51BB0311}">
      <dgm:prSet/>
      <dgm:spPr/>
      <dgm:t>
        <a:bodyPr/>
        <a:lstStyle/>
        <a:p>
          <a:pPr latinLnBrk="1"/>
          <a:endParaRPr lang="ko-KR" altLang="en-US"/>
        </a:p>
      </dgm:t>
    </dgm:pt>
    <dgm:pt modelId="{F96EB056-AEF4-4DDD-BC7A-A2BF23CEDDE5}" type="sibTrans" cxnId="{557F5D11-067A-4AAB-BF3B-54EE51BB0311}">
      <dgm:prSet/>
      <dgm:spPr/>
      <dgm:t>
        <a:bodyPr/>
        <a:lstStyle/>
        <a:p>
          <a:pPr latinLnBrk="1"/>
          <a:endParaRPr lang="ko-KR" altLang="en-US"/>
        </a:p>
      </dgm:t>
    </dgm:pt>
    <dgm:pt modelId="{3EE4C30C-70F0-4629-90AB-2F74EB1F2203}" type="pres">
      <dgm:prSet presAssocID="{66EC9448-5A8B-417B-A304-DEEC927D37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6861DA-C6AE-4ACC-B70A-61D1316795A7}" type="pres">
      <dgm:prSet presAssocID="{0E1825C7-2829-4AF2-B716-CA7DAF755791}" presName="hierRoot1" presStyleCnt="0"/>
      <dgm:spPr/>
    </dgm:pt>
    <dgm:pt modelId="{A48383F1-30ED-4624-BCA8-518748082438}" type="pres">
      <dgm:prSet presAssocID="{0E1825C7-2829-4AF2-B716-CA7DAF755791}" presName="composite" presStyleCnt="0"/>
      <dgm:spPr/>
    </dgm:pt>
    <dgm:pt modelId="{509C355B-C3AC-4D6E-B09F-EBC8BE11760A}" type="pres">
      <dgm:prSet presAssocID="{0E1825C7-2829-4AF2-B716-CA7DAF755791}" presName="image" presStyleLbl="node0" presStyleIdx="0" presStyleCnt="1" custLinFactNeighborX="32539" custLinFactNeighborY="-3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인터넷 단색으로 채워진"/>
        </a:ext>
      </dgm:extLst>
    </dgm:pt>
    <dgm:pt modelId="{2989E975-E4E2-439F-B563-7F21B83D0FF9}" type="pres">
      <dgm:prSet presAssocID="{0E1825C7-2829-4AF2-B716-CA7DAF755791}" presName="text" presStyleLbl="revTx" presStyleIdx="0" presStyleCnt="6" custScaleX="203474" custScaleY="48998" custLinFactY="-6646" custLinFactNeighborX="-41869" custLinFactNeighborY="-100000">
        <dgm:presLayoutVars>
          <dgm:chPref val="3"/>
        </dgm:presLayoutVars>
      </dgm:prSet>
      <dgm:spPr/>
    </dgm:pt>
    <dgm:pt modelId="{3F896365-B0B8-4C75-B316-8A005646C184}" type="pres">
      <dgm:prSet presAssocID="{0E1825C7-2829-4AF2-B716-CA7DAF755791}" presName="hierChild2" presStyleCnt="0"/>
      <dgm:spPr/>
    </dgm:pt>
    <dgm:pt modelId="{27EAAB1D-68A2-4637-8DA4-1A3DEAEC92D6}" type="pres">
      <dgm:prSet presAssocID="{B21B51F7-08E1-4D7B-A97E-8B82A595BC40}" presName="Name10" presStyleLbl="parChTrans1D2" presStyleIdx="0" presStyleCnt="2"/>
      <dgm:spPr/>
    </dgm:pt>
    <dgm:pt modelId="{CEA8F88D-6D20-4114-A296-4AD09776A9C9}" type="pres">
      <dgm:prSet presAssocID="{FC189AF0-714C-4418-94B4-65E9E04D5B66}" presName="hierRoot2" presStyleCnt="0"/>
      <dgm:spPr/>
    </dgm:pt>
    <dgm:pt modelId="{0FAC0080-9331-4D7D-99BA-0E0BD38BC7E7}" type="pres">
      <dgm:prSet presAssocID="{FC189AF0-714C-4418-94B4-65E9E04D5B66}" presName="composite2" presStyleCnt="0"/>
      <dgm:spPr/>
    </dgm:pt>
    <dgm:pt modelId="{018D469F-09C1-41E1-90BA-8AF5740002FD}" type="pres">
      <dgm:prSet presAssocID="{FC189AF0-714C-4418-94B4-65E9E04D5B66}" presName="image2" presStyleLbl="node2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남자 집단 단색으로 채워진"/>
        </a:ext>
      </dgm:extLst>
    </dgm:pt>
    <dgm:pt modelId="{8A6B3798-7158-4A2F-88A8-A0BD121AEFC4}" type="pres">
      <dgm:prSet presAssocID="{FC189AF0-714C-4418-94B4-65E9E04D5B66}" presName="text2" presStyleLbl="revTx" presStyleIdx="1" presStyleCnt="6" custScaleX="126383" custLinFactNeighborX="12096">
        <dgm:presLayoutVars>
          <dgm:chPref val="3"/>
        </dgm:presLayoutVars>
      </dgm:prSet>
      <dgm:spPr/>
    </dgm:pt>
    <dgm:pt modelId="{8B43ECBF-FB28-4CC3-A162-4538CBAC2F57}" type="pres">
      <dgm:prSet presAssocID="{FC189AF0-714C-4418-94B4-65E9E04D5B66}" presName="hierChild3" presStyleCnt="0"/>
      <dgm:spPr/>
    </dgm:pt>
    <dgm:pt modelId="{1718CE1F-ED24-4268-8B7B-499AB7B67AD7}" type="pres">
      <dgm:prSet presAssocID="{73637BE3-535E-4C10-A6DD-60B676B7BA7F}" presName="Name17" presStyleLbl="parChTrans1D3" presStyleIdx="0" presStyleCnt="3"/>
      <dgm:spPr/>
    </dgm:pt>
    <dgm:pt modelId="{8513E1B0-9E61-4992-A721-887BACF7528F}" type="pres">
      <dgm:prSet presAssocID="{BC2B194E-32A2-4F8B-BB06-FC4289949337}" presName="hierRoot3" presStyleCnt="0"/>
      <dgm:spPr/>
    </dgm:pt>
    <dgm:pt modelId="{7D1AA377-2CAF-4E4B-9B6A-B65C7ADCB3A1}" type="pres">
      <dgm:prSet presAssocID="{BC2B194E-32A2-4F8B-BB06-FC4289949337}" presName="composite3" presStyleCnt="0"/>
      <dgm:spPr/>
    </dgm:pt>
    <dgm:pt modelId="{F0420589-E27B-45E9-91EB-A1EEE0360178}" type="pres">
      <dgm:prSet presAssocID="{BC2B194E-32A2-4F8B-BB06-FC4289949337}" presName="image3" presStyleLbl="node3" presStyleIdx="0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클립보드 선택 표시됨 단색으로 채워진"/>
        </a:ext>
      </dgm:extLst>
    </dgm:pt>
    <dgm:pt modelId="{0445570E-6056-4DED-BEEC-59300F04CE65}" type="pres">
      <dgm:prSet presAssocID="{BC2B194E-32A2-4F8B-BB06-FC4289949337}" presName="text3" presStyleLbl="revTx" presStyleIdx="2" presStyleCnt="6">
        <dgm:presLayoutVars>
          <dgm:chPref val="3"/>
        </dgm:presLayoutVars>
      </dgm:prSet>
      <dgm:spPr/>
    </dgm:pt>
    <dgm:pt modelId="{AA73B8CF-3E76-4DF0-907F-473C2B04C26D}" type="pres">
      <dgm:prSet presAssocID="{BC2B194E-32A2-4F8B-BB06-FC4289949337}" presName="hierChild4" presStyleCnt="0"/>
      <dgm:spPr/>
    </dgm:pt>
    <dgm:pt modelId="{F93C8388-41C6-4FD1-98B2-60AF197CA8DB}" type="pres">
      <dgm:prSet presAssocID="{AE6E2042-BAFA-47C8-B8A6-3FC2A73BEA2B}" presName="Name17" presStyleLbl="parChTrans1D3" presStyleIdx="1" presStyleCnt="3"/>
      <dgm:spPr/>
    </dgm:pt>
    <dgm:pt modelId="{8524BE0A-9E55-4DB3-8E16-A9B88D1D68A4}" type="pres">
      <dgm:prSet presAssocID="{BD9D0EB6-0800-4496-A1DD-42DC3D60B058}" presName="hierRoot3" presStyleCnt="0"/>
      <dgm:spPr/>
    </dgm:pt>
    <dgm:pt modelId="{4215CE18-8AB8-4D76-BEC6-A288FF7A847C}" type="pres">
      <dgm:prSet presAssocID="{BD9D0EB6-0800-4496-A1DD-42DC3D60B058}" presName="composite3" presStyleCnt="0"/>
      <dgm:spPr/>
    </dgm:pt>
    <dgm:pt modelId="{7050D05C-806D-444A-B5FA-03A044E7FA32}" type="pres">
      <dgm:prSet presAssocID="{BD9D0EB6-0800-4496-A1DD-42DC3D60B058}" presName="image3" presStyleLbl="node3" presStyleIdx="1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온라인 모임 단색으로 채워진"/>
        </a:ext>
      </dgm:extLst>
    </dgm:pt>
    <dgm:pt modelId="{61B394A9-FC12-40E9-8DA0-1F36E87F7E58}" type="pres">
      <dgm:prSet presAssocID="{BD9D0EB6-0800-4496-A1DD-42DC3D60B058}" presName="text3" presStyleLbl="revTx" presStyleIdx="3" presStyleCnt="6">
        <dgm:presLayoutVars>
          <dgm:chPref val="3"/>
        </dgm:presLayoutVars>
      </dgm:prSet>
      <dgm:spPr/>
    </dgm:pt>
    <dgm:pt modelId="{D8ACBB98-F6FA-4AB5-91E8-E0DCA4723FDA}" type="pres">
      <dgm:prSet presAssocID="{BD9D0EB6-0800-4496-A1DD-42DC3D60B058}" presName="hierChild4" presStyleCnt="0"/>
      <dgm:spPr/>
    </dgm:pt>
    <dgm:pt modelId="{074E4FD5-3275-4190-B3EB-62B84FFB1CB8}" type="pres">
      <dgm:prSet presAssocID="{78B6F70D-0DB7-410E-8619-351660FE96D1}" presName="Name10" presStyleLbl="parChTrans1D2" presStyleIdx="1" presStyleCnt="2"/>
      <dgm:spPr/>
    </dgm:pt>
    <dgm:pt modelId="{6E2C4E6B-AF8F-4D10-8A7C-7457A2B34254}" type="pres">
      <dgm:prSet presAssocID="{5FA7B37E-53F1-4E7D-9957-CE697865EB37}" presName="hierRoot2" presStyleCnt="0"/>
      <dgm:spPr/>
    </dgm:pt>
    <dgm:pt modelId="{44757326-2CB2-4B0F-B9C4-1852663443A8}" type="pres">
      <dgm:prSet presAssocID="{5FA7B37E-53F1-4E7D-9957-CE697865EB37}" presName="composite2" presStyleCnt="0"/>
      <dgm:spPr/>
    </dgm:pt>
    <dgm:pt modelId="{DE53B8DA-4D26-4B92-A375-B654F4755B77}" type="pres">
      <dgm:prSet presAssocID="{5FA7B37E-53F1-4E7D-9957-CE697865EB37}" presName="image2" presStyleLbl="node2" presStyleIdx="1" presStyleCnt="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사물 인터넷 단색으로 채워진"/>
        </a:ext>
      </dgm:extLst>
    </dgm:pt>
    <dgm:pt modelId="{ACA3591A-B695-4810-8A17-6B62C3825404}" type="pres">
      <dgm:prSet presAssocID="{5FA7B37E-53F1-4E7D-9957-CE697865EB37}" presName="text2" presStyleLbl="revTx" presStyleIdx="4" presStyleCnt="6">
        <dgm:presLayoutVars>
          <dgm:chPref val="3"/>
        </dgm:presLayoutVars>
      </dgm:prSet>
      <dgm:spPr/>
    </dgm:pt>
    <dgm:pt modelId="{0430A9D6-4FE7-4113-A96B-C6BE6B13425C}" type="pres">
      <dgm:prSet presAssocID="{5FA7B37E-53F1-4E7D-9957-CE697865EB37}" presName="hierChild3" presStyleCnt="0"/>
      <dgm:spPr/>
    </dgm:pt>
    <dgm:pt modelId="{88406898-208C-41F4-884A-37D1F7C585DF}" type="pres">
      <dgm:prSet presAssocID="{B768F751-B38E-4C60-B074-11CA9C69D557}" presName="Name17" presStyleLbl="parChTrans1D3" presStyleIdx="2" presStyleCnt="3"/>
      <dgm:spPr/>
    </dgm:pt>
    <dgm:pt modelId="{6C5B186D-B727-481A-85A0-D6DE929D8A6A}" type="pres">
      <dgm:prSet presAssocID="{186ABC05-378B-4BFB-AF0C-E8D26C42C5FA}" presName="hierRoot3" presStyleCnt="0"/>
      <dgm:spPr/>
    </dgm:pt>
    <dgm:pt modelId="{4101C787-0945-402E-AF02-407C10EA46BE}" type="pres">
      <dgm:prSet presAssocID="{186ABC05-378B-4BFB-AF0C-E8D26C42C5FA}" presName="composite3" presStyleCnt="0"/>
      <dgm:spPr/>
    </dgm:pt>
    <dgm:pt modelId="{BC40932E-2DA6-4D2B-BC88-B866D9462848}" type="pres">
      <dgm:prSet presAssocID="{186ABC05-378B-4BFB-AF0C-E8D26C42C5FA}" presName="image3" presStyleLbl="node3" presStyleIdx="2" presStyleCnt="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원격 학습 언어 단색으로 채워진"/>
        </a:ext>
      </dgm:extLst>
    </dgm:pt>
    <dgm:pt modelId="{13F6F824-9658-465F-A9B7-FB73A71F658A}" type="pres">
      <dgm:prSet presAssocID="{186ABC05-378B-4BFB-AF0C-E8D26C42C5FA}" presName="text3" presStyleLbl="revTx" presStyleIdx="5" presStyleCnt="6">
        <dgm:presLayoutVars>
          <dgm:chPref val="3"/>
        </dgm:presLayoutVars>
      </dgm:prSet>
      <dgm:spPr/>
    </dgm:pt>
    <dgm:pt modelId="{C6B5B3D7-74B0-4708-B9CD-57965DC84F34}" type="pres">
      <dgm:prSet presAssocID="{186ABC05-378B-4BFB-AF0C-E8D26C42C5FA}" presName="hierChild4" presStyleCnt="0"/>
      <dgm:spPr/>
    </dgm:pt>
  </dgm:ptLst>
  <dgm:cxnLst>
    <dgm:cxn modelId="{557F5D11-067A-4AAB-BF3B-54EE51BB0311}" srcId="{5FA7B37E-53F1-4E7D-9957-CE697865EB37}" destId="{186ABC05-378B-4BFB-AF0C-E8D26C42C5FA}" srcOrd="0" destOrd="0" parTransId="{B768F751-B38E-4C60-B074-11CA9C69D557}" sibTransId="{F96EB056-AEF4-4DDD-BC7A-A2BF23CEDDE5}"/>
    <dgm:cxn modelId="{9AA42515-830F-4A57-91D5-6066540C0C10}" type="presOf" srcId="{0E1825C7-2829-4AF2-B716-CA7DAF755791}" destId="{2989E975-E4E2-439F-B563-7F21B83D0FF9}" srcOrd="0" destOrd="0" presId="urn:microsoft.com/office/officeart/2009/layout/CirclePictureHierarchy"/>
    <dgm:cxn modelId="{26ED1A2D-6F0F-4EED-AAD8-AA48497CACF6}" type="presOf" srcId="{66EC9448-5A8B-417B-A304-DEEC927D37CD}" destId="{3EE4C30C-70F0-4629-90AB-2F74EB1F2203}" srcOrd="0" destOrd="0" presId="urn:microsoft.com/office/officeart/2009/layout/CirclePictureHierarchy"/>
    <dgm:cxn modelId="{21BBD531-E06F-4D86-8E41-58BF09D228ED}" type="presOf" srcId="{B768F751-B38E-4C60-B074-11CA9C69D557}" destId="{88406898-208C-41F4-884A-37D1F7C585DF}" srcOrd="0" destOrd="0" presId="urn:microsoft.com/office/officeart/2009/layout/CirclePictureHierarchy"/>
    <dgm:cxn modelId="{91492838-4773-4255-A53F-B3C6A9377438}" type="presOf" srcId="{BD9D0EB6-0800-4496-A1DD-42DC3D60B058}" destId="{61B394A9-FC12-40E9-8DA0-1F36E87F7E58}" srcOrd="0" destOrd="0" presId="urn:microsoft.com/office/officeart/2009/layout/CirclePictureHierarchy"/>
    <dgm:cxn modelId="{A8BE8842-0A65-4062-937C-AA0CE7E8755B}" srcId="{FC189AF0-714C-4418-94B4-65E9E04D5B66}" destId="{BC2B194E-32A2-4F8B-BB06-FC4289949337}" srcOrd="0" destOrd="0" parTransId="{73637BE3-535E-4C10-A6DD-60B676B7BA7F}" sibTransId="{191C1ACF-BBE7-4561-9C56-B0FBCFAB6129}"/>
    <dgm:cxn modelId="{9CA04143-484A-4516-BFF4-84A118786129}" srcId="{FC189AF0-714C-4418-94B4-65E9E04D5B66}" destId="{BD9D0EB6-0800-4496-A1DD-42DC3D60B058}" srcOrd="1" destOrd="0" parTransId="{AE6E2042-BAFA-47C8-B8A6-3FC2A73BEA2B}" sibTransId="{BE67180D-E75F-4897-8A4E-B6B411A272C7}"/>
    <dgm:cxn modelId="{FA016F44-7C3B-43A3-A6F8-1432B7CA54FE}" srcId="{0E1825C7-2829-4AF2-B716-CA7DAF755791}" destId="{5FA7B37E-53F1-4E7D-9957-CE697865EB37}" srcOrd="1" destOrd="0" parTransId="{78B6F70D-0DB7-410E-8619-351660FE96D1}" sibTransId="{F9424768-C10F-4042-B867-96D4884D0968}"/>
    <dgm:cxn modelId="{B1B97445-EE42-4498-B281-9251B716008E}" type="presOf" srcId="{73637BE3-535E-4C10-A6DD-60B676B7BA7F}" destId="{1718CE1F-ED24-4268-8B7B-499AB7B67AD7}" srcOrd="0" destOrd="0" presId="urn:microsoft.com/office/officeart/2009/layout/CirclePictureHierarchy"/>
    <dgm:cxn modelId="{F9BEC168-8961-49ED-9079-5438E97A831B}" type="presOf" srcId="{78B6F70D-0DB7-410E-8619-351660FE96D1}" destId="{074E4FD5-3275-4190-B3EB-62B84FFB1CB8}" srcOrd="0" destOrd="0" presId="urn:microsoft.com/office/officeart/2009/layout/CirclePictureHierarchy"/>
    <dgm:cxn modelId="{D17B2E4A-2821-4811-852D-43E3E2A40423}" type="presOf" srcId="{BC2B194E-32A2-4F8B-BB06-FC4289949337}" destId="{0445570E-6056-4DED-BEEC-59300F04CE65}" srcOrd="0" destOrd="0" presId="urn:microsoft.com/office/officeart/2009/layout/CirclePictureHierarchy"/>
    <dgm:cxn modelId="{4AF40679-9B5C-42ED-AA2C-76A95721CBC4}" srcId="{66EC9448-5A8B-417B-A304-DEEC927D37CD}" destId="{0E1825C7-2829-4AF2-B716-CA7DAF755791}" srcOrd="0" destOrd="0" parTransId="{BFAE1701-06F6-4ED3-A0B3-0F6EFBF6C8F8}" sibTransId="{9F875BF4-B874-4E11-85F6-D15F0EDCF1D2}"/>
    <dgm:cxn modelId="{EAF4537B-58D5-4FEE-BDD9-8D3D1FF7586F}" type="presOf" srcId="{FC189AF0-714C-4418-94B4-65E9E04D5B66}" destId="{8A6B3798-7158-4A2F-88A8-A0BD121AEFC4}" srcOrd="0" destOrd="0" presId="urn:microsoft.com/office/officeart/2009/layout/CirclePictureHierarchy"/>
    <dgm:cxn modelId="{73F6048E-E45F-44A6-9D2B-247E7BCF2BE7}" type="presOf" srcId="{B21B51F7-08E1-4D7B-A97E-8B82A595BC40}" destId="{27EAAB1D-68A2-4637-8DA4-1A3DEAEC92D6}" srcOrd="0" destOrd="0" presId="urn:microsoft.com/office/officeart/2009/layout/CirclePictureHierarchy"/>
    <dgm:cxn modelId="{3BC6D3D0-C2AB-41D2-AFCC-6943B2D0D5D2}" type="presOf" srcId="{5FA7B37E-53F1-4E7D-9957-CE697865EB37}" destId="{ACA3591A-B695-4810-8A17-6B62C3825404}" srcOrd="0" destOrd="0" presId="urn:microsoft.com/office/officeart/2009/layout/CirclePictureHierarchy"/>
    <dgm:cxn modelId="{75BA35D1-0793-4AAA-B78A-D6194765189C}" srcId="{0E1825C7-2829-4AF2-B716-CA7DAF755791}" destId="{FC189AF0-714C-4418-94B4-65E9E04D5B66}" srcOrd="0" destOrd="0" parTransId="{B21B51F7-08E1-4D7B-A97E-8B82A595BC40}" sibTransId="{4D68F31E-1074-47FE-A529-7DCED8CB1A5D}"/>
    <dgm:cxn modelId="{42C288EF-BFB1-42D9-8821-B52EB99F3EC9}" type="presOf" srcId="{AE6E2042-BAFA-47C8-B8A6-3FC2A73BEA2B}" destId="{F93C8388-41C6-4FD1-98B2-60AF197CA8DB}" srcOrd="0" destOrd="0" presId="urn:microsoft.com/office/officeart/2009/layout/CirclePictureHierarchy"/>
    <dgm:cxn modelId="{022B4CFF-F9CC-424E-BA30-5D112F4EC3E6}" type="presOf" srcId="{186ABC05-378B-4BFB-AF0C-E8D26C42C5FA}" destId="{13F6F824-9658-465F-A9B7-FB73A71F658A}" srcOrd="0" destOrd="0" presId="urn:microsoft.com/office/officeart/2009/layout/CirclePictureHierarchy"/>
    <dgm:cxn modelId="{9119A913-F589-472D-98F1-2C5557C77882}" type="presParOf" srcId="{3EE4C30C-70F0-4629-90AB-2F74EB1F2203}" destId="{436861DA-C6AE-4ACC-B70A-61D1316795A7}" srcOrd="0" destOrd="0" presId="urn:microsoft.com/office/officeart/2009/layout/CirclePictureHierarchy"/>
    <dgm:cxn modelId="{6A68DCA5-84F5-4A54-AFE6-9EAE7EBB3BA5}" type="presParOf" srcId="{436861DA-C6AE-4ACC-B70A-61D1316795A7}" destId="{A48383F1-30ED-4624-BCA8-518748082438}" srcOrd="0" destOrd="0" presId="urn:microsoft.com/office/officeart/2009/layout/CirclePictureHierarchy"/>
    <dgm:cxn modelId="{00A3793D-9FE2-460C-B058-C04FC7FE2D3C}" type="presParOf" srcId="{A48383F1-30ED-4624-BCA8-518748082438}" destId="{509C355B-C3AC-4D6E-B09F-EBC8BE11760A}" srcOrd="0" destOrd="0" presId="urn:microsoft.com/office/officeart/2009/layout/CirclePictureHierarchy"/>
    <dgm:cxn modelId="{95D24891-20EA-431F-8D16-3FD1D40C1E82}" type="presParOf" srcId="{A48383F1-30ED-4624-BCA8-518748082438}" destId="{2989E975-E4E2-439F-B563-7F21B83D0FF9}" srcOrd="1" destOrd="0" presId="urn:microsoft.com/office/officeart/2009/layout/CirclePictureHierarchy"/>
    <dgm:cxn modelId="{CE465BB9-0C59-4566-AFFD-04A3EBC0BA50}" type="presParOf" srcId="{436861DA-C6AE-4ACC-B70A-61D1316795A7}" destId="{3F896365-B0B8-4C75-B316-8A005646C184}" srcOrd="1" destOrd="0" presId="urn:microsoft.com/office/officeart/2009/layout/CirclePictureHierarchy"/>
    <dgm:cxn modelId="{8B52D2FF-2812-4AA6-8BCE-1CFE212BD32A}" type="presParOf" srcId="{3F896365-B0B8-4C75-B316-8A005646C184}" destId="{27EAAB1D-68A2-4637-8DA4-1A3DEAEC92D6}" srcOrd="0" destOrd="0" presId="urn:microsoft.com/office/officeart/2009/layout/CirclePictureHierarchy"/>
    <dgm:cxn modelId="{A9275C9E-4ACA-4051-9715-CC69E6F0BF3A}" type="presParOf" srcId="{3F896365-B0B8-4C75-B316-8A005646C184}" destId="{CEA8F88D-6D20-4114-A296-4AD09776A9C9}" srcOrd="1" destOrd="0" presId="urn:microsoft.com/office/officeart/2009/layout/CirclePictureHierarchy"/>
    <dgm:cxn modelId="{D8546691-E0E2-4042-96AC-FE46E6217C1F}" type="presParOf" srcId="{CEA8F88D-6D20-4114-A296-4AD09776A9C9}" destId="{0FAC0080-9331-4D7D-99BA-0E0BD38BC7E7}" srcOrd="0" destOrd="0" presId="urn:microsoft.com/office/officeart/2009/layout/CirclePictureHierarchy"/>
    <dgm:cxn modelId="{E897B7F0-AC3C-4498-9D9B-169F3AE3D03E}" type="presParOf" srcId="{0FAC0080-9331-4D7D-99BA-0E0BD38BC7E7}" destId="{018D469F-09C1-41E1-90BA-8AF5740002FD}" srcOrd="0" destOrd="0" presId="urn:microsoft.com/office/officeart/2009/layout/CirclePictureHierarchy"/>
    <dgm:cxn modelId="{761EAF79-4775-4EF8-94A9-D2B351096EED}" type="presParOf" srcId="{0FAC0080-9331-4D7D-99BA-0E0BD38BC7E7}" destId="{8A6B3798-7158-4A2F-88A8-A0BD121AEFC4}" srcOrd="1" destOrd="0" presId="urn:microsoft.com/office/officeart/2009/layout/CirclePictureHierarchy"/>
    <dgm:cxn modelId="{849241CC-91A8-49C0-92F7-6A0158C36146}" type="presParOf" srcId="{CEA8F88D-6D20-4114-A296-4AD09776A9C9}" destId="{8B43ECBF-FB28-4CC3-A162-4538CBAC2F57}" srcOrd="1" destOrd="0" presId="urn:microsoft.com/office/officeart/2009/layout/CirclePictureHierarchy"/>
    <dgm:cxn modelId="{FFD68DEA-2FE8-4179-936C-2396CE898F03}" type="presParOf" srcId="{8B43ECBF-FB28-4CC3-A162-4538CBAC2F57}" destId="{1718CE1F-ED24-4268-8B7B-499AB7B67AD7}" srcOrd="0" destOrd="0" presId="urn:microsoft.com/office/officeart/2009/layout/CirclePictureHierarchy"/>
    <dgm:cxn modelId="{5EAB0603-7198-489D-BF72-3DD669AFCBBD}" type="presParOf" srcId="{8B43ECBF-FB28-4CC3-A162-4538CBAC2F57}" destId="{8513E1B0-9E61-4992-A721-887BACF7528F}" srcOrd="1" destOrd="0" presId="urn:microsoft.com/office/officeart/2009/layout/CirclePictureHierarchy"/>
    <dgm:cxn modelId="{788F9551-DB53-406B-B307-76908CCC6B1B}" type="presParOf" srcId="{8513E1B0-9E61-4992-A721-887BACF7528F}" destId="{7D1AA377-2CAF-4E4B-9B6A-B65C7ADCB3A1}" srcOrd="0" destOrd="0" presId="urn:microsoft.com/office/officeart/2009/layout/CirclePictureHierarchy"/>
    <dgm:cxn modelId="{424A5526-57AE-416C-AA53-E4E1403B6BFE}" type="presParOf" srcId="{7D1AA377-2CAF-4E4B-9B6A-B65C7ADCB3A1}" destId="{F0420589-E27B-45E9-91EB-A1EEE0360178}" srcOrd="0" destOrd="0" presId="urn:microsoft.com/office/officeart/2009/layout/CirclePictureHierarchy"/>
    <dgm:cxn modelId="{3E06B23E-E9E7-4ED7-81BA-DB4EBD2D8A00}" type="presParOf" srcId="{7D1AA377-2CAF-4E4B-9B6A-B65C7ADCB3A1}" destId="{0445570E-6056-4DED-BEEC-59300F04CE65}" srcOrd="1" destOrd="0" presId="urn:microsoft.com/office/officeart/2009/layout/CirclePictureHierarchy"/>
    <dgm:cxn modelId="{7E00909C-0BFA-497F-B262-0AAD1A03C66B}" type="presParOf" srcId="{8513E1B0-9E61-4992-A721-887BACF7528F}" destId="{AA73B8CF-3E76-4DF0-907F-473C2B04C26D}" srcOrd="1" destOrd="0" presId="urn:microsoft.com/office/officeart/2009/layout/CirclePictureHierarchy"/>
    <dgm:cxn modelId="{F16B0575-49DA-4B32-BBB1-CFCE2CEBD119}" type="presParOf" srcId="{8B43ECBF-FB28-4CC3-A162-4538CBAC2F57}" destId="{F93C8388-41C6-4FD1-98B2-60AF197CA8DB}" srcOrd="2" destOrd="0" presId="urn:microsoft.com/office/officeart/2009/layout/CirclePictureHierarchy"/>
    <dgm:cxn modelId="{6832E831-231D-4AA8-A726-EB2A25DE37DC}" type="presParOf" srcId="{8B43ECBF-FB28-4CC3-A162-4538CBAC2F57}" destId="{8524BE0A-9E55-4DB3-8E16-A9B88D1D68A4}" srcOrd="3" destOrd="0" presId="urn:microsoft.com/office/officeart/2009/layout/CirclePictureHierarchy"/>
    <dgm:cxn modelId="{4EAF2F92-82E4-445A-B85B-058B5439A36C}" type="presParOf" srcId="{8524BE0A-9E55-4DB3-8E16-A9B88D1D68A4}" destId="{4215CE18-8AB8-4D76-BEC6-A288FF7A847C}" srcOrd="0" destOrd="0" presId="urn:microsoft.com/office/officeart/2009/layout/CirclePictureHierarchy"/>
    <dgm:cxn modelId="{693D88BD-9048-47AB-B357-010D7EFDD957}" type="presParOf" srcId="{4215CE18-8AB8-4D76-BEC6-A288FF7A847C}" destId="{7050D05C-806D-444A-B5FA-03A044E7FA32}" srcOrd="0" destOrd="0" presId="urn:microsoft.com/office/officeart/2009/layout/CirclePictureHierarchy"/>
    <dgm:cxn modelId="{90C6610B-CEAB-4D06-B17A-6DF068402697}" type="presParOf" srcId="{4215CE18-8AB8-4D76-BEC6-A288FF7A847C}" destId="{61B394A9-FC12-40E9-8DA0-1F36E87F7E58}" srcOrd="1" destOrd="0" presId="urn:microsoft.com/office/officeart/2009/layout/CirclePictureHierarchy"/>
    <dgm:cxn modelId="{6529DC0D-97E8-494C-9F9C-0402AAF8E82E}" type="presParOf" srcId="{8524BE0A-9E55-4DB3-8E16-A9B88D1D68A4}" destId="{D8ACBB98-F6FA-4AB5-91E8-E0DCA4723FDA}" srcOrd="1" destOrd="0" presId="urn:microsoft.com/office/officeart/2009/layout/CirclePictureHierarchy"/>
    <dgm:cxn modelId="{947F08E1-4EB9-4047-A59E-81C7684D0B9E}" type="presParOf" srcId="{3F896365-B0B8-4C75-B316-8A005646C184}" destId="{074E4FD5-3275-4190-B3EB-62B84FFB1CB8}" srcOrd="2" destOrd="0" presId="urn:microsoft.com/office/officeart/2009/layout/CirclePictureHierarchy"/>
    <dgm:cxn modelId="{8826B64C-05FF-4BCF-8124-6B4DB9898C05}" type="presParOf" srcId="{3F896365-B0B8-4C75-B316-8A005646C184}" destId="{6E2C4E6B-AF8F-4D10-8A7C-7457A2B34254}" srcOrd="3" destOrd="0" presId="urn:microsoft.com/office/officeart/2009/layout/CirclePictureHierarchy"/>
    <dgm:cxn modelId="{421B83BC-92F6-4BA6-BBDE-BCBDC52CD1FB}" type="presParOf" srcId="{6E2C4E6B-AF8F-4D10-8A7C-7457A2B34254}" destId="{44757326-2CB2-4B0F-B9C4-1852663443A8}" srcOrd="0" destOrd="0" presId="urn:microsoft.com/office/officeart/2009/layout/CirclePictureHierarchy"/>
    <dgm:cxn modelId="{1211488B-B645-411C-85CB-00DFE75AA2B4}" type="presParOf" srcId="{44757326-2CB2-4B0F-B9C4-1852663443A8}" destId="{DE53B8DA-4D26-4B92-A375-B654F4755B77}" srcOrd="0" destOrd="0" presId="urn:microsoft.com/office/officeart/2009/layout/CirclePictureHierarchy"/>
    <dgm:cxn modelId="{560C7843-9F87-480F-A89B-ED58B35B0C80}" type="presParOf" srcId="{44757326-2CB2-4B0F-B9C4-1852663443A8}" destId="{ACA3591A-B695-4810-8A17-6B62C3825404}" srcOrd="1" destOrd="0" presId="urn:microsoft.com/office/officeart/2009/layout/CirclePictureHierarchy"/>
    <dgm:cxn modelId="{293E2C17-F9DB-46E0-8C8C-88A05BBC3651}" type="presParOf" srcId="{6E2C4E6B-AF8F-4D10-8A7C-7457A2B34254}" destId="{0430A9D6-4FE7-4113-A96B-C6BE6B13425C}" srcOrd="1" destOrd="0" presId="urn:microsoft.com/office/officeart/2009/layout/CirclePictureHierarchy"/>
    <dgm:cxn modelId="{43DD1F47-87F7-4669-BFFE-CAC3E358C38F}" type="presParOf" srcId="{0430A9D6-4FE7-4113-A96B-C6BE6B13425C}" destId="{88406898-208C-41F4-884A-37D1F7C585DF}" srcOrd="0" destOrd="0" presId="urn:microsoft.com/office/officeart/2009/layout/CirclePictureHierarchy"/>
    <dgm:cxn modelId="{A5AA56EC-9DC0-40C7-AFB4-17F68E68E789}" type="presParOf" srcId="{0430A9D6-4FE7-4113-A96B-C6BE6B13425C}" destId="{6C5B186D-B727-481A-85A0-D6DE929D8A6A}" srcOrd="1" destOrd="0" presId="urn:microsoft.com/office/officeart/2009/layout/CirclePictureHierarchy"/>
    <dgm:cxn modelId="{A99B9EED-5A66-47BA-ACE8-52EA89760B38}" type="presParOf" srcId="{6C5B186D-B727-481A-85A0-D6DE929D8A6A}" destId="{4101C787-0945-402E-AF02-407C10EA46BE}" srcOrd="0" destOrd="0" presId="urn:microsoft.com/office/officeart/2009/layout/CirclePictureHierarchy"/>
    <dgm:cxn modelId="{6609947C-B59A-4451-8BEB-235CE45BEA5A}" type="presParOf" srcId="{4101C787-0945-402E-AF02-407C10EA46BE}" destId="{BC40932E-2DA6-4D2B-BC88-B866D9462848}" srcOrd="0" destOrd="0" presId="urn:microsoft.com/office/officeart/2009/layout/CirclePictureHierarchy"/>
    <dgm:cxn modelId="{F687787D-2F38-4ED8-BCE7-34783A959C5E}" type="presParOf" srcId="{4101C787-0945-402E-AF02-407C10EA46BE}" destId="{13F6F824-9658-465F-A9B7-FB73A71F658A}" srcOrd="1" destOrd="0" presId="urn:microsoft.com/office/officeart/2009/layout/CirclePictureHierarchy"/>
    <dgm:cxn modelId="{C50FF56C-9687-40A0-B5AD-AA6A56EF35D8}" type="presParOf" srcId="{6C5B186D-B727-481A-85A0-D6DE929D8A6A}" destId="{C6B5B3D7-74B0-4708-B9CD-57965DC84F3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7F9B3-5C0E-4EBF-B37B-24EC4A21B3B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04E042B-84E9-47C3-9569-9ECB4A16C889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latin typeface="Fjalla One" panose="020B0600000101010101" charset="0"/>
            </a:rPr>
            <a:t>    3. Test &amp; Deploy</a:t>
          </a:r>
          <a:endParaRPr lang="ko-KR" altLang="en-US" sz="2800" b="1" dirty="0">
            <a:latin typeface="Fjalla One" panose="020B0600000101010101" charset="0"/>
          </a:endParaRPr>
        </a:p>
      </dgm:t>
    </dgm:pt>
    <dgm:pt modelId="{5C5514FE-509A-4213-8552-3DAE3678A383}" type="parTrans" cxnId="{289CF223-8804-4A37-BEEF-9DBCECC33C9F}">
      <dgm:prSet/>
      <dgm:spPr/>
      <dgm:t>
        <a:bodyPr/>
        <a:lstStyle/>
        <a:p>
          <a:pPr latinLnBrk="1"/>
          <a:endParaRPr lang="ko-KR" altLang="en-US"/>
        </a:p>
      </dgm:t>
    </dgm:pt>
    <dgm:pt modelId="{DE79AF34-1BAC-4707-B8F9-F0E0871AD3CB}" type="sibTrans" cxnId="{289CF223-8804-4A37-BEEF-9DBCECC33C9F}">
      <dgm:prSet/>
      <dgm:spPr/>
      <dgm:t>
        <a:bodyPr/>
        <a:lstStyle/>
        <a:p>
          <a:pPr latinLnBrk="1"/>
          <a:endParaRPr lang="ko-KR" altLang="en-US"/>
        </a:p>
      </dgm:t>
    </dgm:pt>
    <dgm:pt modelId="{106AE663-636D-4AB8-984C-BCDA4E570993}">
      <dgm:prSet phldrT="[텍스트]"/>
      <dgm:spPr/>
      <dgm:t>
        <a:bodyPr/>
        <a:lstStyle/>
        <a:p>
          <a:pPr latinLnBrk="1"/>
          <a:r>
            <a:rPr lang="en-US" altLang="ko-KR" dirty="0">
              <a:latin typeface="Barlow Semi Condensed Medium" panose="020B0600000101010101" charset="0"/>
            </a:rPr>
            <a:t>Infra</a:t>
          </a:r>
          <a:endParaRPr lang="ko-KR" altLang="en-US" dirty="0">
            <a:latin typeface="Barlow Semi Condensed Medium" panose="020B0600000101010101" charset="0"/>
          </a:endParaRPr>
        </a:p>
      </dgm:t>
    </dgm:pt>
    <dgm:pt modelId="{E6270270-7215-4B3D-BDA6-CB882F866C2A}" type="parTrans" cxnId="{71BEF5CF-BF07-4D2E-9909-AAC32BB47731}">
      <dgm:prSet/>
      <dgm:spPr/>
      <dgm:t>
        <a:bodyPr/>
        <a:lstStyle/>
        <a:p>
          <a:pPr latinLnBrk="1"/>
          <a:endParaRPr lang="ko-KR" altLang="en-US"/>
        </a:p>
      </dgm:t>
    </dgm:pt>
    <dgm:pt modelId="{F78FE225-9B64-42D2-BB4E-7387BB12FCBF}" type="sibTrans" cxnId="{71BEF5CF-BF07-4D2E-9909-AAC32BB47731}">
      <dgm:prSet/>
      <dgm:spPr/>
      <dgm:t>
        <a:bodyPr/>
        <a:lstStyle/>
        <a:p>
          <a:pPr latinLnBrk="1"/>
          <a:endParaRPr lang="ko-KR" altLang="en-US"/>
        </a:p>
      </dgm:t>
    </dgm:pt>
    <dgm:pt modelId="{E502EE55-80A2-4297-A2A6-53F8FE57B42A}">
      <dgm:prSet phldrT="[텍스트]"/>
      <dgm:spPr/>
      <dgm:t>
        <a:bodyPr/>
        <a:lstStyle/>
        <a:p>
          <a:pPr latinLnBrk="1"/>
          <a:endParaRPr lang="ko-KR" altLang="en-US" dirty="0">
            <a:latin typeface="Barlow Semi Condensed Medium" panose="020B0600000101010101" charset="0"/>
          </a:endParaRPr>
        </a:p>
      </dgm:t>
    </dgm:pt>
    <dgm:pt modelId="{5B8D650A-1573-48EE-B28D-8FA51F460638}" type="parTrans" cxnId="{773316B1-058B-488A-9FF3-F614B286A5BD}">
      <dgm:prSet/>
      <dgm:spPr/>
      <dgm:t>
        <a:bodyPr/>
        <a:lstStyle/>
        <a:p>
          <a:pPr latinLnBrk="1"/>
          <a:endParaRPr lang="ko-KR" altLang="en-US"/>
        </a:p>
      </dgm:t>
    </dgm:pt>
    <dgm:pt modelId="{A4CD2BB5-A2EA-4A31-94A2-D2D89A0C5A67}" type="sibTrans" cxnId="{773316B1-058B-488A-9FF3-F614B286A5BD}">
      <dgm:prSet/>
      <dgm:spPr/>
      <dgm:t>
        <a:bodyPr/>
        <a:lstStyle/>
        <a:p>
          <a:pPr latinLnBrk="1"/>
          <a:endParaRPr lang="ko-KR" altLang="en-US"/>
        </a:p>
      </dgm:t>
    </dgm:pt>
    <dgm:pt modelId="{18191F85-A3B4-401D-9192-B6CE43798ACE}" type="pres">
      <dgm:prSet presAssocID="{7A87F9B3-5C0E-4EBF-B37B-24EC4A21B3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156288-F30E-486F-82BF-2DCB9DBB60DA}" type="pres">
      <dgm:prSet presAssocID="{804E042B-84E9-47C3-9569-9ECB4A16C889}" presName="hierRoot1" presStyleCnt="0"/>
      <dgm:spPr/>
    </dgm:pt>
    <dgm:pt modelId="{D5FCC639-F40F-4AD4-BB8A-41DD0C6D9147}" type="pres">
      <dgm:prSet presAssocID="{804E042B-84E9-47C3-9569-9ECB4A16C889}" presName="composite" presStyleCnt="0"/>
      <dgm:spPr/>
    </dgm:pt>
    <dgm:pt modelId="{1BF01B18-CD00-4095-85FE-3981867BA8F9}" type="pres">
      <dgm:prSet presAssocID="{804E042B-84E9-47C3-9569-9ECB4A16C889}" presName="image" presStyleLbl="node0" presStyleIdx="0" presStyleCnt="1" custLinFactNeighborX="63356" custLinFactNeighborY="22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블록체인 단색으로 채워진"/>
        </a:ext>
      </dgm:extLst>
    </dgm:pt>
    <dgm:pt modelId="{915F0655-11F8-4EFA-BCC5-19F97C306505}" type="pres">
      <dgm:prSet presAssocID="{804E042B-84E9-47C3-9569-9ECB4A16C889}" presName="text" presStyleLbl="revTx" presStyleIdx="0" presStyleCnt="3" custScaleX="222924" custScaleY="49363" custLinFactNeighborX="-11127" custLinFactNeighborY="-99834">
        <dgm:presLayoutVars>
          <dgm:chPref val="3"/>
        </dgm:presLayoutVars>
      </dgm:prSet>
      <dgm:spPr/>
    </dgm:pt>
    <dgm:pt modelId="{F5CF3C66-8497-40D9-A461-BB10E5C39362}" type="pres">
      <dgm:prSet presAssocID="{804E042B-84E9-47C3-9569-9ECB4A16C889}" presName="hierChild2" presStyleCnt="0"/>
      <dgm:spPr/>
    </dgm:pt>
    <dgm:pt modelId="{6313057C-9D7D-4E9B-843F-CE125A1F267F}" type="pres">
      <dgm:prSet presAssocID="{E6270270-7215-4B3D-BDA6-CB882F866C2A}" presName="Name10" presStyleLbl="parChTrans1D2" presStyleIdx="0" presStyleCnt="2"/>
      <dgm:spPr/>
    </dgm:pt>
    <dgm:pt modelId="{92F7071B-1C3D-4D68-9BC8-95A9D84F1FB1}" type="pres">
      <dgm:prSet presAssocID="{106AE663-636D-4AB8-984C-BCDA4E570993}" presName="hierRoot2" presStyleCnt="0"/>
      <dgm:spPr/>
    </dgm:pt>
    <dgm:pt modelId="{4A114232-F578-4C7F-95F3-934AF1C14293}" type="pres">
      <dgm:prSet presAssocID="{106AE663-636D-4AB8-984C-BCDA4E570993}" presName="composite2" presStyleCnt="0"/>
      <dgm:spPr/>
    </dgm:pt>
    <dgm:pt modelId="{AF9BDF15-744A-4EDF-8C18-B0293785AFAC}" type="pres">
      <dgm:prSet presAssocID="{106AE663-636D-4AB8-984C-BCDA4E570993}" presName="image2" presStyleLbl="node2" presStyleIdx="0" presStyleCnt="2" custLinFactX="100000" custLinFactNeighborX="167164" custLinFactNeighborY="172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클라우드 컴퓨팅 단색으로 채워진"/>
        </a:ext>
      </dgm:extLst>
    </dgm:pt>
    <dgm:pt modelId="{23F18294-3FEF-418E-B3A6-510352021C99}" type="pres">
      <dgm:prSet presAssocID="{106AE663-636D-4AB8-984C-BCDA4E570993}" presName="text2" presStyleLbl="revTx" presStyleIdx="1" presStyleCnt="3" custScaleX="63389" custLinFactX="57200" custLinFactNeighborX="100000" custLinFactNeighborY="17034">
        <dgm:presLayoutVars>
          <dgm:chPref val="3"/>
        </dgm:presLayoutVars>
      </dgm:prSet>
      <dgm:spPr/>
    </dgm:pt>
    <dgm:pt modelId="{68922764-04F9-4F58-B91F-57F91E990872}" type="pres">
      <dgm:prSet presAssocID="{106AE663-636D-4AB8-984C-BCDA4E570993}" presName="hierChild3" presStyleCnt="0"/>
      <dgm:spPr/>
    </dgm:pt>
    <dgm:pt modelId="{B7F31CD0-805B-4394-82B8-855675F19EA9}" type="pres">
      <dgm:prSet presAssocID="{5B8D650A-1573-48EE-B28D-8FA51F460638}" presName="Name10" presStyleLbl="parChTrans1D2" presStyleIdx="1" presStyleCnt="2"/>
      <dgm:spPr/>
    </dgm:pt>
    <dgm:pt modelId="{DA384579-A94F-43DE-8AA5-6E89DFB340F5}" type="pres">
      <dgm:prSet presAssocID="{E502EE55-80A2-4297-A2A6-53F8FE57B42A}" presName="hierRoot2" presStyleCnt="0"/>
      <dgm:spPr/>
    </dgm:pt>
    <dgm:pt modelId="{764CC86C-82FD-4EB9-84CE-516DCD29E4B8}" type="pres">
      <dgm:prSet presAssocID="{E502EE55-80A2-4297-A2A6-53F8FE57B42A}" presName="composite2" presStyleCnt="0"/>
      <dgm:spPr/>
    </dgm:pt>
    <dgm:pt modelId="{0AA3B67E-F45F-42AB-B434-16D023B9E548}" type="pres">
      <dgm:prSet presAssocID="{E502EE55-80A2-4297-A2A6-53F8FE57B42A}" presName="image2" presStyleLbl="node2" presStyleIdx="1" presStyleCnt="2" custLinFactX="-100000" custLinFactNeighborX="-135424" custLinFactNeighborY="168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워크플로 단색으로 채워진"/>
        </a:ext>
      </dgm:extLst>
    </dgm:pt>
    <dgm:pt modelId="{35764A43-643B-4018-9841-3A52BBF58FC9}" type="pres">
      <dgm:prSet presAssocID="{E502EE55-80A2-4297-A2A6-53F8FE57B42A}" presName="text2" presStyleLbl="revTx" presStyleIdx="2" presStyleCnt="3" custScaleX="73193" custLinFactX="-82935" custLinFactNeighborX="-100000" custLinFactNeighborY="15869">
        <dgm:presLayoutVars>
          <dgm:chPref val="3"/>
        </dgm:presLayoutVars>
      </dgm:prSet>
      <dgm:spPr/>
    </dgm:pt>
    <dgm:pt modelId="{6B19FD3F-FCF3-420A-8C26-EC6742486A32}" type="pres">
      <dgm:prSet presAssocID="{E502EE55-80A2-4297-A2A6-53F8FE57B42A}" presName="hierChild3" presStyleCnt="0"/>
      <dgm:spPr/>
    </dgm:pt>
  </dgm:ptLst>
  <dgm:cxnLst>
    <dgm:cxn modelId="{0B08F607-2BAF-4F2C-AA7B-B816A1880D8B}" type="presOf" srcId="{804E042B-84E9-47C3-9569-9ECB4A16C889}" destId="{915F0655-11F8-4EFA-BCC5-19F97C306505}" srcOrd="0" destOrd="0" presId="urn:microsoft.com/office/officeart/2009/layout/CirclePictureHierarchy"/>
    <dgm:cxn modelId="{33B5CC0B-FF8E-4CB3-9B32-7C5C7CA07B34}" type="presOf" srcId="{5B8D650A-1573-48EE-B28D-8FA51F460638}" destId="{B7F31CD0-805B-4394-82B8-855675F19EA9}" srcOrd="0" destOrd="0" presId="urn:microsoft.com/office/officeart/2009/layout/CirclePictureHierarchy"/>
    <dgm:cxn modelId="{289CF223-8804-4A37-BEEF-9DBCECC33C9F}" srcId="{7A87F9B3-5C0E-4EBF-B37B-24EC4A21B3B1}" destId="{804E042B-84E9-47C3-9569-9ECB4A16C889}" srcOrd="0" destOrd="0" parTransId="{5C5514FE-509A-4213-8552-3DAE3678A383}" sibTransId="{DE79AF34-1BAC-4707-B8F9-F0E0871AD3CB}"/>
    <dgm:cxn modelId="{9073872E-C78F-44C8-8E2B-7DF56BA34C6F}" type="presOf" srcId="{E6270270-7215-4B3D-BDA6-CB882F866C2A}" destId="{6313057C-9D7D-4E9B-843F-CE125A1F267F}" srcOrd="0" destOrd="0" presId="urn:microsoft.com/office/officeart/2009/layout/CirclePictureHierarchy"/>
    <dgm:cxn modelId="{5289A170-B736-458C-9DE2-EC42DCA62935}" type="presOf" srcId="{7A87F9B3-5C0E-4EBF-B37B-24EC4A21B3B1}" destId="{18191F85-A3B4-401D-9192-B6CE43798ACE}" srcOrd="0" destOrd="0" presId="urn:microsoft.com/office/officeart/2009/layout/CirclePictureHierarchy"/>
    <dgm:cxn modelId="{773316B1-058B-488A-9FF3-F614B286A5BD}" srcId="{804E042B-84E9-47C3-9569-9ECB4A16C889}" destId="{E502EE55-80A2-4297-A2A6-53F8FE57B42A}" srcOrd="1" destOrd="0" parTransId="{5B8D650A-1573-48EE-B28D-8FA51F460638}" sibTransId="{A4CD2BB5-A2EA-4A31-94A2-D2D89A0C5A67}"/>
    <dgm:cxn modelId="{184925CC-F8AB-4797-88A9-7190304E6304}" type="presOf" srcId="{106AE663-636D-4AB8-984C-BCDA4E570993}" destId="{23F18294-3FEF-418E-B3A6-510352021C99}" srcOrd="0" destOrd="0" presId="urn:microsoft.com/office/officeart/2009/layout/CirclePictureHierarchy"/>
    <dgm:cxn modelId="{71BEF5CF-BF07-4D2E-9909-AAC32BB47731}" srcId="{804E042B-84E9-47C3-9569-9ECB4A16C889}" destId="{106AE663-636D-4AB8-984C-BCDA4E570993}" srcOrd="0" destOrd="0" parTransId="{E6270270-7215-4B3D-BDA6-CB882F866C2A}" sibTransId="{F78FE225-9B64-42D2-BB4E-7387BB12FCBF}"/>
    <dgm:cxn modelId="{E40E1EFB-9D47-4331-9DEA-CC8A026B83BB}" type="presOf" srcId="{E502EE55-80A2-4297-A2A6-53F8FE57B42A}" destId="{35764A43-643B-4018-9841-3A52BBF58FC9}" srcOrd="0" destOrd="0" presId="urn:microsoft.com/office/officeart/2009/layout/CirclePictureHierarchy"/>
    <dgm:cxn modelId="{1FD7F2B0-A297-47B3-8679-00BFFB43A6C5}" type="presParOf" srcId="{18191F85-A3B4-401D-9192-B6CE43798ACE}" destId="{7C156288-F30E-486F-82BF-2DCB9DBB60DA}" srcOrd="0" destOrd="0" presId="urn:microsoft.com/office/officeart/2009/layout/CirclePictureHierarchy"/>
    <dgm:cxn modelId="{92CF188E-369D-4755-8275-FCE92A7E0860}" type="presParOf" srcId="{7C156288-F30E-486F-82BF-2DCB9DBB60DA}" destId="{D5FCC639-F40F-4AD4-BB8A-41DD0C6D9147}" srcOrd="0" destOrd="0" presId="urn:microsoft.com/office/officeart/2009/layout/CirclePictureHierarchy"/>
    <dgm:cxn modelId="{3A31E46A-A867-4D49-9144-F398012110FE}" type="presParOf" srcId="{D5FCC639-F40F-4AD4-BB8A-41DD0C6D9147}" destId="{1BF01B18-CD00-4095-85FE-3981867BA8F9}" srcOrd="0" destOrd="0" presId="urn:microsoft.com/office/officeart/2009/layout/CirclePictureHierarchy"/>
    <dgm:cxn modelId="{704582FA-7268-438A-81E5-9A84E38B05B4}" type="presParOf" srcId="{D5FCC639-F40F-4AD4-BB8A-41DD0C6D9147}" destId="{915F0655-11F8-4EFA-BCC5-19F97C306505}" srcOrd="1" destOrd="0" presId="urn:microsoft.com/office/officeart/2009/layout/CirclePictureHierarchy"/>
    <dgm:cxn modelId="{AE6939AE-0E57-4B95-80AF-2D7FE25AD6C0}" type="presParOf" srcId="{7C156288-F30E-486F-82BF-2DCB9DBB60DA}" destId="{F5CF3C66-8497-40D9-A461-BB10E5C39362}" srcOrd="1" destOrd="0" presId="urn:microsoft.com/office/officeart/2009/layout/CirclePictureHierarchy"/>
    <dgm:cxn modelId="{4ECBC0E5-5663-43DD-BB75-CF2ABD166233}" type="presParOf" srcId="{F5CF3C66-8497-40D9-A461-BB10E5C39362}" destId="{6313057C-9D7D-4E9B-843F-CE125A1F267F}" srcOrd="0" destOrd="0" presId="urn:microsoft.com/office/officeart/2009/layout/CirclePictureHierarchy"/>
    <dgm:cxn modelId="{006DD1A7-6CB2-4891-953F-8D36496317C6}" type="presParOf" srcId="{F5CF3C66-8497-40D9-A461-BB10E5C39362}" destId="{92F7071B-1C3D-4D68-9BC8-95A9D84F1FB1}" srcOrd="1" destOrd="0" presId="urn:microsoft.com/office/officeart/2009/layout/CirclePictureHierarchy"/>
    <dgm:cxn modelId="{EB9BE5FC-737E-41F0-A8B7-80CE1AAFB6B9}" type="presParOf" srcId="{92F7071B-1C3D-4D68-9BC8-95A9D84F1FB1}" destId="{4A114232-F578-4C7F-95F3-934AF1C14293}" srcOrd="0" destOrd="0" presId="urn:microsoft.com/office/officeart/2009/layout/CirclePictureHierarchy"/>
    <dgm:cxn modelId="{B6D73A8A-7AB5-41A0-81A1-4C7099172481}" type="presParOf" srcId="{4A114232-F578-4C7F-95F3-934AF1C14293}" destId="{AF9BDF15-744A-4EDF-8C18-B0293785AFAC}" srcOrd="0" destOrd="0" presId="urn:microsoft.com/office/officeart/2009/layout/CirclePictureHierarchy"/>
    <dgm:cxn modelId="{8C3FFFB3-A434-4E65-9E98-FFABDD313424}" type="presParOf" srcId="{4A114232-F578-4C7F-95F3-934AF1C14293}" destId="{23F18294-3FEF-418E-B3A6-510352021C99}" srcOrd="1" destOrd="0" presId="urn:microsoft.com/office/officeart/2009/layout/CirclePictureHierarchy"/>
    <dgm:cxn modelId="{F5D8093F-478E-4399-BB62-12BE51776CD2}" type="presParOf" srcId="{92F7071B-1C3D-4D68-9BC8-95A9D84F1FB1}" destId="{68922764-04F9-4F58-B91F-57F91E990872}" srcOrd="1" destOrd="0" presId="urn:microsoft.com/office/officeart/2009/layout/CirclePictureHierarchy"/>
    <dgm:cxn modelId="{BFB31C8C-10B8-4602-8C57-E8412C4AB5CA}" type="presParOf" srcId="{F5CF3C66-8497-40D9-A461-BB10E5C39362}" destId="{B7F31CD0-805B-4394-82B8-855675F19EA9}" srcOrd="2" destOrd="0" presId="urn:microsoft.com/office/officeart/2009/layout/CirclePictureHierarchy"/>
    <dgm:cxn modelId="{07E9F385-7D55-4E9C-97EA-7D01766F1C63}" type="presParOf" srcId="{F5CF3C66-8497-40D9-A461-BB10E5C39362}" destId="{DA384579-A94F-43DE-8AA5-6E89DFB340F5}" srcOrd="3" destOrd="0" presId="urn:microsoft.com/office/officeart/2009/layout/CirclePictureHierarchy"/>
    <dgm:cxn modelId="{AA3AB8C2-A66D-45AD-BFB9-592A38808DC5}" type="presParOf" srcId="{DA384579-A94F-43DE-8AA5-6E89DFB340F5}" destId="{764CC86C-82FD-4EB9-84CE-516DCD29E4B8}" srcOrd="0" destOrd="0" presId="urn:microsoft.com/office/officeart/2009/layout/CirclePictureHierarchy"/>
    <dgm:cxn modelId="{0B7BF5AA-FBED-46D4-AD11-A5D7ADEBB7AD}" type="presParOf" srcId="{764CC86C-82FD-4EB9-84CE-516DCD29E4B8}" destId="{0AA3B67E-F45F-42AB-B434-16D023B9E548}" srcOrd="0" destOrd="0" presId="urn:microsoft.com/office/officeart/2009/layout/CirclePictureHierarchy"/>
    <dgm:cxn modelId="{1E40849B-EA9D-481F-A3CE-C518ADB8E039}" type="presParOf" srcId="{764CC86C-82FD-4EB9-84CE-516DCD29E4B8}" destId="{35764A43-643B-4018-9841-3A52BBF58FC9}" srcOrd="1" destOrd="0" presId="urn:microsoft.com/office/officeart/2009/layout/CirclePictureHierarchy"/>
    <dgm:cxn modelId="{C7672485-FE8F-4230-8F93-7D5BC0235210}" type="presParOf" srcId="{DA384579-A94F-43DE-8AA5-6E89DFB340F5}" destId="{6B19FD3F-FCF3-420A-8C26-EC6742486A3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14898E-D0B9-440E-B397-F03D3E0F093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EC1F671-71DC-48A6-96C0-038EDE3E5C57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Barlow Semi Condensed Medium" panose="020B0600000101010101" charset="0"/>
            </a:rPr>
            <a:t>회원 관리 모듈 개발 완료</a:t>
          </a:r>
          <a:r>
            <a:rPr lang="en-US" altLang="ko-KR" sz="2400" dirty="0">
              <a:latin typeface="Barlow Semi Condensed Medium" panose="020B0600000101010101" charset="0"/>
            </a:rPr>
            <a:t>(V0.1)</a:t>
          </a:r>
          <a:endParaRPr lang="ko-KR" altLang="en-US" sz="2400" dirty="0">
            <a:latin typeface="Barlow Semi Condensed Medium" panose="020B0600000101010101" charset="0"/>
          </a:endParaRPr>
        </a:p>
      </dgm:t>
    </dgm:pt>
    <dgm:pt modelId="{55ADAF5E-EC38-44C7-A5C8-D2966D211286}" type="parTrans" cxnId="{9664EBCA-F73A-4A0F-B445-663AC1F4F9C6}">
      <dgm:prSet/>
      <dgm:spPr/>
      <dgm:t>
        <a:bodyPr/>
        <a:lstStyle/>
        <a:p>
          <a:pPr latinLnBrk="1"/>
          <a:endParaRPr lang="ko-KR" altLang="en-US"/>
        </a:p>
      </dgm:t>
    </dgm:pt>
    <dgm:pt modelId="{F56F37CC-33FF-4163-B87A-7E0589A42AAD}" type="sibTrans" cxnId="{9664EBCA-F73A-4A0F-B445-663AC1F4F9C6}">
      <dgm:prSet/>
      <dgm:spPr/>
      <dgm:t>
        <a:bodyPr/>
        <a:lstStyle/>
        <a:p>
          <a:pPr latinLnBrk="1"/>
          <a:endParaRPr lang="ko-KR" altLang="en-US"/>
        </a:p>
      </dgm:t>
    </dgm:pt>
    <dgm:pt modelId="{0C35F43A-BAE0-41E2-A3CD-2D00681CEF36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Barlow Semi Condensed Medium" panose="020B0600000101010101" charset="0"/>
            </a:rPr>
            <a:t>V0.1 </a:t>
          </a:r>
          <a:r>
            <a:rPr lang="ko-KR" altLang="en-US" sz="2400" dirty="0">
              <a:latin typeface="Barlow Semi Condensed Medium" panose="020B0600000101010101" charset="0"/>
            </a:rPr>
            <a:t>버전 배포</a:t>
          </a:r>
        </a:p>
      </dgm:t>
    </dgm:pt>
    <dgm:pt modelId="{E2691CE9-5E97-48CB-8B07-A144399E86ED}" type="parTrans" cxnId="{6CDC0AAD-5CD3-423C-BA5D-5ED77B834B05}">
      <dgm:prSet/>
      <dgm:spPr/>
      <dgm:t>
        <a:bodyPr/>
        <a:lstStyle/>
        <a:p>
          <a:pPr latinLnBrk="1"/>
          <a:endParaRPr lang="ko-KR" altLang="en-US"/>
        </a:p>
      </dgm:t>
    </dgm:pt>
    <dgm:pt modelId="{1C680979-4E03-47D5-8B29-7B523159EFC6}" type="sibTrans" cxnId="{6CDC0AAD-5CD3-423C-BA5D-5ED77B834B05}">
      <dgm:prSet/>
      <dgm:spPr/>
      <dgm:t>
        <a:bodyPr/>
        <a:lstStyle/>
        <a:p>
          <a:pPr latinLnBrk="1"/>
          <a:endParaRPr lang="ko-KR" altLang="en-US"/>
        </a:p>
      </dgm:t>
    </dgm:pt>
    <dgm:pt modelId="{8C6CE36D-F3BA-4B6A-AAF6-BCC585D132DB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Barlow Semi Condensed Medium" panose="020B0600000101010101" charset="0"/>
            </a:rPr>
            <a:t>게시글 및 댓글 모듈 개발 중</a:t>
          </a:r>
        </a:p>
      </dgm:t>
    </dgm:pt>
    <dgm:pt modelId="{1C0615E6-6B0C-4FBD-8592-95C3567DF3C7}" type="parTrans" cxnId="{0EC5C356-F7A3-4874-883E-A6DD510300F1}">
      <dgm:prSet/>
      <dgm:spPr/>
      <dgm:t>
        <a:bodyPr/>
        <a:lstStyle/>
        <a:p>
          <a:pPr latinLnBrk="1"/>
          <a:endParaRPr lang="ko-KR" altLang="en-US"/>
        </a:p>
      </dgm:t>
    </dgm:pt>
    <dgm:pt modelId="{863A6F9A-5E16-45C1-AD74-60BF1FAF2EC3}" type="sibTrans" cxnId="{0EC5C356-F7A3-4874-883E-A6DD510300F1}">
      <dgm:prSet/>
      <dgm:spPr/>
      <dgm:t>
        <a:bodyPr/>
        <a:lstStyle/>
        <a:p>
          <a:pPr latinLnBrk="1"/>
          <a:endParaRPr lang="ko-KR" altLang="en-US"/>
        </a:p>
      </dgm:t>
    </dgm:pt>
    <dgm:pt modelId="{3C8A50B5-3892-454F-ADC3-6FD8331A3161}" type="pres">
      <dgm:prSet presAssocID="{0A14898E-D0B9-440E-B397-F03D3E0F0935}" presName="Name0" presStyleCnt="0">
        <dgm:presLayoutVars>
          <dgm:chMax val="7"/>
          <dgm:chPref val="7"/>
          <dgm:dir/>
        </dgm:presLayoutVars>
      </dgm:prSet>
      <dgm:spPr/>
    </dgm:pt>
    <dgm:pt modelId="{D8C1008B-0238-437B-B681-8DCEB372B36F}" type="pres">
      <dgm:prSet presAssocID="{0A14898E-D0B9-440E-B397-F03D3E0F0935}" presName="Name1" presStyleCnt="0"/>
      <dgm:spPr/>
    </dgm:pt>
    <dgm:pt modelId="{43947C42-AB0C-4FFC-871F-0673E6BD64DF}" type="pres">
      <dgm:prSet presAssocID="{0A14898E-D0B9-440E-B397-F03D3E0F0935}" presName="cycle" presStyleCnt="0"/>
      <dgm:spPr/>
    </dgm:pt>
    <dgm:pt modelId="{993421A9-BC69-434A-892F-09696A8ED770}" type="pres">
      <dgm:prSet presAssocID="{0A14898E-D0B9-440E-B397-F03D3E0F0935}" presName="srcNode" presStyleLbl="node1" presStyleIdx="0" presStyleCnt="3"/>
      <dgm:spPr/>
    </dgm:pt>
    <dgm:pt modelId="{DFD0645B-8C76-4918-9A6E-24B2E4986E08}" type="pres">
      <dgm:prSet presAssocID="{0A14898E-D0B9-440E-B397-F03D3E0F0935}" presName="conn" presStyleLbl="parChTrans1D2" presStyleIdx="0" presStyleCnt="1"/>
      <dgm:spPr/>
    </dgm:pt>
    <dgm:pt modelId="{14F84925-357E-4F0E-99CF-1A1FE0FA0BD6}" type="pres">
      <dgm:prSet presAssocID="{0A14898E-D0B9-440E-B397-F03D3E0F0935}" presName="extraNode" presStyleLbl="node1" presStyleIdx="0" presStyleCnt="3"/>
      <dgm:spPr/>
    </dgm:pt>
    <dgm:pt modelId="{25263ADA-C63F-4742-857E-0D889AA56EA8}" type="pres">
      <dgm:prSet presAssocID="{0A14898E-D0B9-440E-B397-F03D3E0F0935}" presName="dstNode" presStyleLbl="node1" presStyleIdx="0" presStyleCnt="3"/>
      <dgm:spPr/>
    </dgm:pt>
    <dgm:pt modelId="{DA4BEFD6-FDC8-49D0-B1E9-E6639F9D06A9}" type="pres">
      <dgm:prSet presAssocID="{9EC1F671-71DC-48A6-96C0-038EDE3E5C57}" presName="text_1" presStyleLbl="node1" presStyleIdx="0" presStyleCnt="3">
        <dgm:presLayoutVars>
          <dgm:bulletEnabled val="1"/>
        </dgm:presLayoutVars>
      </dgm:prSet>
      <dgm:spPr/>
    </dgm:pt>
    <dgm:pt modelId="{C4DCF571-F565-41AD-ABF1-16E8B2AAE4E3}" type="pres">
      <dgm:prSet presAssocID="{9EC1F671-71DC-48A6-96C0-038EDE3E5C57}" presName="accent_1" presStyleCnt="0"/>
      <dgm:spPr/>
    </dgm:pt>
    <dgm:pt modelId="{B9AEF3F6-B88C-445E-808B-205DB46B0C5E}" type="pres">
      <dgm:prSet presAssocID="{9EC1F671-71DC-48A6-96C0-038EDE3E5C57}" presName="accentRepeatNode" presStyleLbl="solidFgAcc1" presStyleIdx="0" presStyleCnt="3"/>
      <dgm:spPr/>
    </dgm:pt>
    <dgm:pt modelId="{53604AE1-C2F1-44DD-B9A9-4B6A1AD6A690}" type="pres">
      <dgm:prSet presAssocID="{0C35F43A-BAE0-41E2-A3CD-2D00681CEF36}" presName="text_2" presStyleLbl="node1" presStyleIdx="1" presStyleCnt="3">
        <dgm:presLayoutVars>
          <dgm:bulletEnabled val="1"/>
        </dgm:presLayoutVars>
      </dgm:prSet>
      <dgm:spPr/>
    </dgm:pt>
    <dgm:pt modelId="{ACCE2249-2307-4A73-B485-62C6D6B78111}" type="pres">
      <dgm:prSet presAssocID="{0C35F43A-BAE0-41E2-A3CD-2D00681CEF36}" presName="accent_2" presStyleCnt="0"/>
      <dgm:spPr/>
    </dgm:pt>
    <dgm:pt modelId="{2C85CF29-55FE-46E9-B6EC-E3B4F33B2F8A}" type="pres">
      <dgm:prSet presAssocID="{0C35F43A-BAE0-41E2-A3CD-2D00681CEF36}" presName="accentRepeatNode" presStyleLbl="solidFgAcc1" presStyleIdx="1" presStyleCnt="3"/>
      <dgm:spPr/>
    </dgm:pt>
    <dgm:pt modelId="{80EA9A22-DF7B-4223-9A84-4D45E9A7B1FE}" type="pres">
      <dgm:prSet presAssocID="{8C6CE36D-F3BA-4B6A-AAF6-BCC585D132DB}" presName="text_3" presStyleLbl="node1" presStyleIdx="2" presStyleCnt="3">
        <dgm:presLayoutVars>
          <dgm:bulletEnabled val="1"/>
        </dgm:presLayoutVars>
      </dgm:prSet>
      <dgm:spPr/>
    </dgm:pt>
    <dgm:pt modelId="{289E72C3-D3EF-49BA-90CF-FA33EC963CA7}" type="pres">
      <dgm:prSet presAssocID="{8C6CE36D-F3BA-4B6A-AAF6-BCC585D132DB}" presName="accent_3" presStyleCnt="0"/>
      <dgm:spPr/>
    </dgm:pt>
    <dgm:pt modelId="{09CC56EA-44CC-4E47-A5B3-5CAF6506416D}" type="pres">
      <dgm:prSet presAssocID="{8C6CE36D-F3BA-4B6A-AAF6-BCC585D132DB}" presName="accentRepeatNode" presStyleLbl="solidFgAcc1" presStyleIdx="2" presStyleCnt="3"/>
      <dgm:spPr/>
    </dgm:pt>
  </dgm:ptLst>
  <dgm:cxnLst>
    <dgm:cxn modelId="{9776303C-D2AE-4A28-8AA7-E58F38A32684}" type="presOf" srcId="{F56F37CC-33FF-4163-B87A-7E0589A42AAD}" destId="{DFD0645B-8C76-4918-9A6E-24B2E4986E08}" srcOrd="0" destOrd="0" presId="urn:microsoft.com/office/officeart/2008/layout/VerticalCurvedList"/>
    <dgm:cxn modelId="{4A06B246-6FE1-4EA1-A92E-CD4D5E3C37F5}" type="presOf" srcId="{9EC1F671-71DC-48A6-96C0-038EDE3E5C57}" destId="{DA4BEFD6-FDC8-49D0-B1E9-E6639F9D06A9}" srcOrd="0" destOrd="0" presId="urn:microsoft.com/office/officeart/2008/layout/VerticalCurvedList"/>
    <dgm:cxn modelId="{DE80FC74-D4A4-4E8F-AD88-8AAC8ECA31D6}" type="presOf" srcId="{8C6CE36D-F3BA-4B6A-AAF6-BCC585D132DB}" destId="{80EA9A22-DF7B-4223-9A84-4D45E9A7B1FE}" srcOrd="0" destOrd="0" presId="urn:microsoft.com/office/officeart/2008/layout/VerticalCurvedList"/>
    <dgm:cxn modelId="{0EC5C356-F7A3-4874-883E-A6DD510300F1}" srcId="{0A14898E-D0B9-440E-B397-F03D3E0F0935}" destId="{8C6CE36D-F3BA-4B6A-AAF6-BCC585D132DB}" srcOrd="2" destOrd="0" parTransId="{1C0615E6-6B0C-4FBD-8592-95C3567DF3C7}" sibTransId="{863A6F9A-5E16-45C1-AD74-60BF1FAF2EC3}"/>
    <dgm:cxn modelId="{6CDC0AAD-5CD3-423C-BA5D-5ED77B834B05}" srcId="{0A14898E-D0B9-440E-B397-F03D3E0F0935}" destId="{0C35F43A-BAE0-41E2-A3CD-2D00681CEF36}" srcOrd="1" destOrd="0" parTransId="{E2691CE9-5E97-48CB-8B07-A144399E86ED}" sibTransId="{1C680979-4E03-47D5-8B29-7B523159EFC6}"/>
    <dgm:cxn modelId="{9664EBCA-F73A-4A0F-B445-663AC1F4F9C6}" srcId="{0A14898E-D0B9-440E-B397-F03D3E0F0935}" destId="{9EC1F671-71DC-48A6-96C0-038EDE3E5C57}" srcOrd="0" destOrd="0" parTransId="{55ADAF5E-EC38-44C7-A5C8-D2966D211286}" sibTransId="{F56F37CC-33FF-4163-B87A-7E0589A42AAD}"/>
    <dgm:cxn modelId="{39673ECB-12D7-4C44-8707-9888F35B7592}" type="presOf" srcId="{0C35F43A-BAE0-41E2-A3CD-2D00681CEF36}" destId="{53604AE1-C2F1-44DD-B9A9-4B6A1AD6A690}" srcOrd="0" destOrd="0" presId="urn:microsoft.com/office/officeart/2008/layout/VerticalCurvedList"/>
    <dgm:cxn modelId="{D1A0CBDF-E237-4E0C-BADE-133734C2B1A2}" type="presOf" srcId="{0A14898E-D0B9-440E-B397-F03D3E0F0935}" destId="{3C8A50B5-3892-454F-ADC3-6FD8331A3161}" srcOrd="0" destOrd="0" presId="urn:microsoft.com/office/officeart/2008/layout/VerticalCurvedList"/>
    <dgm:cxn modelId="{CA265A31-7F2A-495F-A5C0-5D71CA05B97D}" type="presParOf" srcId="{3C8A50B5-3892-454F-ADC3-6FD8331A3161}" destId="{D8C1008B-0238-437B-B681-8DCEB372B36F}" srcOrd="0" destOrd="0" presId="urn:microsoft.com/office/officeart/2008/layout/VerticalCurvedList"/>
    <dgm:cxn modelId="{4B8EAB8E-FC91-4AA0-BC8C-719EC9D39E03}" type="presParOf" srcId="{D8C1008B-0238-437B-B681-8DCEB372B36F}" destId="{43947C42-AB0C-4FFC-871F-0673E6BD64DF}" srcOrd="0" destOrd="0" presId="urn:microsoft.com/office/officeart/2008/layout/VerticalCurvedList"/>
    <dgm:cxn modelId="{E7A75644-4B10-4FFC-B4EE-5F4123FB89AD}" type="presParOf" srcId="{43947C42-AB0C-4FFC-871F-0673E6BD64DF}" destId="{993421A9-BC69-434A-892F-09696A8ED770}" srcOrd="0" destOrd="0" presId="urn:microsoft.com/office/officeart/2008/layout/VerticalCurvedList"/>
    <dgm:cxn modelId="{70E49D02-9C6D-4C5D-85B4-B17DD74A7F62}" type="presParOf" srcId="{43947C42-AB0C-4FFC-871F-0673E6BD64DF}" destId="{DFD0645B-8C76-4918-9A6E-24B2E4986E08}" srcOrd="1" destOrd="0" presId="urn:microsoft.com/office/officeart/2008/layout/VerticalCurvedList"/>
    <dgm:cxn modelId="{C9591A76-1FAD-450D-A83F-37E94D24DF71}" type="presParOf" srcId="{43947C42-AB0C-4FFC-871F-0673E6BD64DF}" destId="{14F84925-357E-4F0E-99CF-1A1FE0FA0BD6}" srcOrd="2" destOrd="0" presId="urn:microsoft.com/office/officeart/2008/layout/VerticalCurvedList"/>
    <dgm:cxn modelId="{7ED83E13-F8F6-4D1C-85A6-16F6FE31858F}" type="presParOf" srcId="{43947C42-AB0C-4FFC-871F-0673E6BD64DF}" destId="{25263ADA-C63F-4742-857E-0D889AA56EA8}" srcOrd="3" destOrd="0" presId="urn:microsoft.com/office/officeart/2008/layout/VerticalCurvedList"/>
    <dgm:cxn modelId="{C18BE0CA-A8A8-46F0-8CB9-DF8CD0958A5E}" type="presParOf" srcId="{D8C1008B-0238-437B-B681-8DCEB372B36F}" destId="{DA4BEFD6-FDC8-49D0-B1E9-E6639F9D06A9}" srcOrd="1" destOrd="0" presId="urn:microsoft.com/office/officeart/2008/layout/VerticalCurvedList"/>
    <dgm:cxn modelId="{E4815592-E8CE-4857-BCAF-76A45959B184}" type="presParOf" srcId="{D8C1008B-0238-437B-B681-8DCEB372B36F}" destId="{C4DCF571-F565-41AD-ABF1-16E8B2AAE4E3}" srcOrd="2" destOrd="0" presId="urn:microsoft.com/office/officeart/2008/layout/VerticalCurvedList"/>
    <dgm:cxn modelId="{59A1E68E-8414-4189-98CE-9A0F2D8C35D1}" type="presParOf" srcId="{C4DCF571-F565-41AD-ABF1-16E8B2AAE4E3}" destId="{B9AEF3F6-B88C-445E-808B-205DB46B0C5E}" srcOrd="0" destOrd="0" presId="urn:microsoft.com/office/officeart/2008/layout/VerticalCurvedList"/>
    <dgm:cxn modelId="{5B3BD52A-7D34-41B5-BC26-23129C733847}" type="presParOf" srcId="{D8C1008B-0238-437B-B681-8DCEB372B36F}" destId="{53604AE1-C2F1-44DD-B9A9-4B6A1AD6A690}" srcOrd="3" destOrd="0" presId="urn:microsoft.com/office/officeart/2008/layout/VerticalCurvedList"/>
    <dgm:cxn modelId="{8DEF5E1A-6B18-448C-9707-29F2CC60DBCA}" type="presParOf" srcId="{D8C1008B-0238-437B-B681-8DCEB372B36F}" destId="{ACCE2249-2307-4A73-B485-62C6D6B78111}" srcOrd="4" destOrd="0" presId="urn:microsoft.com/office/officeart/2008/layout/VerticalCurvedList"/>
    <dgm:cxn modelId="{7D9A0A41-2079-4F84-A540-DADEA2B3E88B}" type="presParOf" srcId="{ACCE2249-2307-4A73-B485-62C6D6B78111}" destId="{2C85CF29-55FE-46E9-B6EC-E3B4F33B2F8A}" srcOrd="0" destOrd="0" presId="urn:microsoft.com/office/officeart/2008/layout/VerticalCurvedList"/>
    <dgm:cxn modelId="{B5C320A3-63A6-4DBE-BC7C-EEB394455C58}" type="presParOf" srcId="{D8C1008B-0238-437B-B681-8DCEB372B36F}" destId="{80EA9A22-DF7B-4223-9A84-4D45E9A7B1FE}" srcOrd="5" destOrd="0" presId="urn:microsoft.com/office/officeart/2008/layout/VerticalCurvedList"/>
    <dgm:cxn modelId="{B438637A-56BF-4FCD-A9F0-839DDCE2860F}" type="presParOf" srcId="{D8C1008B-0238-437B-B681-8DCEB372B36F}" destId="{289E72C3-D3EF-49BA-90CF-FA33EC963CA7}" srcOrd="6" destOrd="0" presId="urn:microsoft.com/office/officeart/2008/layout/VerticalCurvedList"/>
    <dgm:cxn modelId="{19BA882A-5891-4C43-AF1D-7DC69DBB729D}" type="presParOf" srcId="{289E72C3-D3EF-49BA-90CF-FA33EC963CA7}" destId="{09CC56EA-44CC-4E47-A5B3-5CAF650641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E94175-B069-4B42-B55A-3FBB72513A6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9371E38-F524-40AA-94FC-60D614BEDAF8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실리콘밸리 멘토님</a:t>
          </a:r>
        </a:p>
      </dgm:t>
    </dgm:pt>
    <dgm:pt modelId="{B3A1DBDF-4DF6-41FB-960C-89DC1CA8B064}" type="parTrans" cxnId="{37E35027-2654-43C4-BB08-58FC175E7335}">
      <dgm:prSet/>
      <dgm:spPr/>
      <dgm:t>
        <a:bodyPr/>
        <a:lstStyle/>
        <a:p>
          <a:pPr latinLnBrk="1"/>
          <a:endParaRPr lang="ko-KR" altLang="en-US"/>
        </a:p>
      </dgm:t>
    </dgm:pt>
    <dgm:pt modelId="{CFE78409-B6ED-400B-A53E-BDCB3C5610E4}" type="sibTrans" cxnId="{37E35027-2654-43C4-BB08-58FC175E7335}">
      <dgm:prSet/>
      <dgm:spPr/>
      <dgm:t>
        <a:bodyPr/>
        <a:lstStyle/>
        <a:p>
          <a:pPr latinLnBrk="1"/>
          <a:endParaRPr lang="ko-KR" altLang="en-US"/>
        </a:p>
      </dgm:t>
    </dgm:pt>
    <dgm:pt modelId="{DCE0CA81-9889-4ADB-9BE3-E70EA54FF708}">
      <dgm:prSet phldrT="[텍스트]"/>
      <dgm:spPr/>
      <dgm:t>
        <a:bodyPr/>
        <a:lstStyle/>
        <a:p>
          <a:pPr latinLnBrk="1"/>
          <a:r>
            <a:rPr lang="ko-KR" altLang="en-US" dirty="0"/>
            <a:t>기술 선택에 대한 자문</a:t>
          </a:r>
        </a:p>
      </dgm:t>
    </dgm:pt>
    <dgm:pt modelId="{AA45AFD1-50D9-4DF3-9700-0B74B3476415}" type="parTrans" cxnId="{F02CCD04-3602-4BF3-8BBF-B86AEC71A3AC}">
      <dgm:prSet/>
      <dgm:spPr/>
      <dgm:t>
        <a:bodyPr/>
        <a:lstStyle/>
        <a:p>
          <a:pPr latinLnBrk="1"/>
          <a:endParaRPr lang="ko-KR" altLang="en-US"/>
        </a:p>
      </dgm:t>
    </dgm:pt>
    <dgm:pt modelId="{35BC455B-079F-4D8A-B72A-1AFDA2316D97}" type="sibTrans" cxnId="{F02CCD04-3602-4BF3-8BBF-B86AEC71A3AC}">
      <dgm:prSet/>
      <dgm:spPr/>
      <dgm:t>
        <a:bodyPr/>
        <a:lstStyle/>
        <a:p>
          <a:pPr latinLnBrk="1"/>
          <a:endParaRPr lang="ko-KR" altLang="en-US"/>
        </a:p>
      </dgm:t>
    </dgm:pt>
    <dgm:pt modelId="{2C716C84-ABE0-4251-9F09-CC33E1DC9E28}">
      <dgm:prSet phldrT="[텍스트]"/>
      <dgm:spPr/>
      <dgm:t>
        <a:bodyPr/>
        <a:lstStyle/>
        <a:p>
          <a:pPr latinLnBrk="1"/>
          <a:r>
            <a:rPr lang="ko-KR" altLang="en-US" dirty="0"/>
            <a:t>실무 경험 관련 질문</a:t>
          </a:r>
        </a:p>
      </dgm:t>
    </dgm:pt>
    <dgm:pt modelId="{26773C46-B148-458D-B066-57557BF8BC11}" type="parTrans" cxnId="{FC911D0A-75F4-4783-B07A-591C65098188}">
      <dgm:prSet/>
      <dgm:spPr/>
      <dgm:t>
        <a:bodyPr/>
        <a:lstStyle/>
        <a:p>
          <a:pPr latinLnBrk="1"/>
          <a:endParaRPr lang="ko-KR" altLang="en-US"/>
        </a:p>
      </dgm:t>
    </dgm:pt>
    <dgm:pt modelId="{FB8295B3-27AF-476C-B746-F7674C1C665E}" type="sibTrans" cxnId="{FC911D0A-75F4-4783-B07A-591C65098188}">
      <dgm:prSet/>
      <dgm:spPr/>
      <dgm:t>
        <a:bodyPr/>
        <a:lstStyle/>
        <a:p>
          <a:pPr latinLnBrk="1"/>
          <a:endParaRPr lang="ko-KR" altLang="en-US"/>
        </a:p>
      </dgm:t>
    </dgm:pt>
    <dgm:pt modelId="{65DD4CCA-B8BB-4859-8464-DBD1A690B47C}">
      <dgm:prSet phldrT="[텍스트]"/>
      <dgm:spPr/>
      <dgm:t>
        <a:bodyPr/>
        <a:lstStyle/>
        <a:p>
          <a:pPr latinLnBrk="1"/>
          <a:r>
            <a:rPr lang="ko-KR" altLang="en-US" dirty="0"/>
            <a:t>미국 개발자 취업 관련 질문</a:t>
          </a:r>
        </a:p>
      </dgm:t>
    </dgm:pt>
    <dgm:pt modelId="{F03AEDBB-18D6-4856-ADF5-ACAA08A4CC5A}" type="parTrans" cxnId="{0EFF4E1F-F0D2-46DD-8BBA-AC0B22E0F12E}">
      <dgm:prSet/>
      <dgm:spPr/>
      <dgm:t>
        <a:bodyPr/>
        <a:lstStyle/>
        <a:p>
          <a:pPr latinLnBrk="1"/>
          <a:endParaRPr lang="ko-KR" altLang="en-US"/>
        </a:p>
      </dgm:t>
    </dgm:pt>
    <dgm:pt modelId="{9757382E-9D52-4125-B058-2BC480ABE9D7}" type="sibTrans" cxnId="{0EFF4E1F-F0D2-46DD-8BBA-AC0B22E0F12E}">
      <dgm:prSet/>
      <dgm:spPr/>
      <dgm:t>
        <a:bodyPr/>
        <a:lstStyle/>
        <a:p>
          <a:pPr latinLnBrk="1"/>
          <a:endParaRPr lang="ko-KR" altLang="en-US"/>
        </a:p>
      </dgm:t>
    </dgm:pt>
    <dgm:pt modelId="{EDB66A4A-7DBC-402D-97C2-9F55C132B97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회사 이사님</a:t>
          </a:r>
        </a:p>
      </dgm:t>
    </dgm:pt>
    <dgm:pt modelId="{B2956782-7AE4-42E4-A1BF-3E9C94EA66F2}" type="parTrans" cxnId="{1ACD6DDB-C5F3-452F-B1D6-689EE8C21630}">
      <dgm:prSet/>
      <dgm:spPr/>
      <dgm:t>
        <a:bodyPr/>
        <a:lstStyle/>
        <a:p>
          <a:pPr latinLnBrk="1"/>
          <a:endParaRPr lang="ko-KR" altLang="en-US"/>
        </a:p>
      </dgm:t>
    </dgm:pt>
    <dgm:pt modelId="{ADCF4A8A-4DAE-4D91-A4F8-CB30269F52BA}" type="sibTrans" cxnId="{1ACD6DDB-C5F3-452F-B1D6-689EE8C21630}">
      <dgm:prSet/>
      <dgm:spPr/>
      <dgm:t>
        <a:bodyPr/>
        <a:lstStyle/>
        <a:p>
          <a:pPr latinLnBrk="1"/>
          <a:endParaRPr lang="ko-KR" altLang="en-US"/>
        </a:p>
      </dgm:t>
    </dgm:pt>
    <dgm:pt modelId="{6BE42988-DDF2-4574-A4D4-42909CA7567C}">
      <dgm:prSet phldrT="[텍스트]"/>
      <dgm:spPr/>
      <dgm:t>
        <a:bodyPr/>
        <a:lstStyle/>
        <a:p>
          <a:pPr latinLnBrk="1"/>
          <a:r>
            <a:rPr lang="ko-KR" altLang="en-US" dirty="0"/>
            <a:t>주 </a:t>
          </a:r>
          <a:r>
            <a:rPr lang="en-US" altLang="ko-KR" dirty="0"/>
            <a:t>1</a:t>
          </a:r>
          <a:r>
            <a:rPr lang="ko-KR" altLang="en-US" dirty="0"/>
            <a:t>회 이상 멘토링 진행</a:t>
          </a:r>
        </a:p>
      </dgm:t>
    </dgm:pt>
    <dgm:pt modelId="{05BAF383-4F9A-4E71-92FB-BB84F4647429}" type="parTrans" cxnId="{D036573D-29A7-40BC-8EE4-FC1D087C2663}">
      <dgm:prSet/>
      <dgm:spPr/>
      <dgm:t>
        <a:bodyPr/>
        <a:lstStyle/>
        <a:p>
          <a:pPr latinLnBrk="1"/>
          <a:endParaRPr lang="ko-KR" altLang="en-US"/>
        </a:p>
      </dgm:t>
    </dgm:pt>
    <dgm:pt modelId="{D23BB454-3FD0-41C4-9983-5D6E91D3E694}" type="sibTrans" cxnId="{D036573D-29A7-40BC-8EE4-FC1D087C2663}">
      <dgm:prSet/>
      <dgm:spPr/>
      <dgm:t>
        <a:bodyPr/>
        <a:lstStyle/>
        <a:p>
          <a:pPr latinLnBrk="1"/>
          <a:endParaRPr lang="ko-KR" altLang="en-US"/>
        </a:p>
      </dgm:t>
    </dgm:pt>
    <dgm:pt modelId="{2A807E26-36C5-405F-B2A2-C53900B5D962}">
      <dgm:prSet phldrT="[텍스트]"/>
      <dgm:spPr/>
      <dgm:t>
        <a:bodyPr/>
        <a:lstStyle/>
        <a:p>
          <a:pPr latinLnBrk="1"/>
          <a:r>
            <a:rPr lang="ko-KR" altLang="en-US" dirty="0"/>
            <a:t>주간 계획 수립 </a:t>
          </a:r>
        </a:p>
      </dgm:t>
    </dgm:pt>
    <dgm:pt modelId="{3858329F-62C8-4AFB-94A4-DAEBFE043BFF}" type="parTrans" cxnId="{E4C7B825-CF56-4F81-8DE4-F7EB24A5F551}">
      <dgm:prSet/>
      <dgm:spPr/>
      <dgm:t>
        <a:bodyPr/>
        <a:lstStyle/>
        <a:p>
          <a:pPr latinLnBrk="1"/>
          <a:endParaRPr lang="ko-KR" altLang="en-US"/>
        </a:p>
      </dgm:t>
    </dgm:pt>
    <dgm:pt modelId="{C6F48BF7-1FAA-4A6E-8F34-13554FF90095}" type="sibTrans" cxnId="{E4C7B825-CF56-4F81-8DE4-F7EB24A5F551}">
      <dgm:prSet/>
      <dgm:spPr/>
      <dgm:t>
        <a:bodyPr/>
        <a:lstStyle/>
        <a:p>
          <a:pPr latinLnBrk="1"/>
          <a:endParaRPr lang="ko-KR" altLang="en-US"/>
        </a:p>
      </dgm:t>
    </dgm:pt>
    <dgm:pt modelId="{40E19060-875A-4EDA-A604-35C21D0C81B6}">
      <dgm:prSet phldrT="[텍스트]"/>
      <dgm:spPr/>
      <dgm:t>
        <a:bodyPr/>
        <a:lstStyle/>
        <a:p>
          <a:pPr latinLnBrk="1"/>
          <a:r>
            <a:rPr lang="ko-KR" altLang="en-US"/>
            <a:t>진행 상황 보고</a:t>
          </a:r>
          <a:endParaRPr lang="ko-KR" altLang="en-US" dirty="0"/>
        </a:p>
      </dgm:t>
    </dgm:pt>
    <dgm:pt modelId="{434EEE2E-DEAD-4482-9546-238D4762922D}" type="parTrans" cxnId="{86C6FD51-3414-4E12-8382-0DC071609869}">
      <dgm:prSet/>
      <dgm:spPr/>
      <dgm:t>
        <a:bodyPr/>
        <a:lstStyle/>
        <a:p>
          <a:pPr latinLnBrk="1"/>
          <a:endParaRPr lang="ko-KR" altLang="en-US"/>
        </a:p>
      </dgm:t>
    </dgm:pt>
    <dgm:pt modelId="{16E02A52-C1CE-41BE-8A0B-58FB16CFEAC0}" type="sibTrans" cxnId="{86C6FD51-3414-4E12-8382-0DC071609869}">
      <dgm:prSet/>
      <dgm:spPr/>
      <dgm:t>
        <a:bodyPr/>
        <a:lstStyle/>
        <a:p>
          <a:pPr latinLnBrk="1"/>
          <a:endParaRPr lang="ko-KR" altLang="en-US"/>
        </a:p>
      </dgm:t>
    </dgm:pt>
    <dgm:pt modelId="{6F6BD547-8737-4B36-8827-E6740D46EE85}" type="pres">
      <dgm:prSet presAssocID="{EBE94175-B069-4B42-B55A-3FBB72513A64}" presName="layout" presStyleCnt="0">
        <dgm:presLayoutVars>
          <dgm:chMax/>
          <dgm:chPref/>
          <dgm:dir/>
          <dgm:resizeHandles/>
        </dgm:presLayoutVars>
      </dgm:prSet>
      <dgm:spPr/>
    </dgm:pt>
    <dgm:pt modelId="{18B65FD1-5C24-49C0-B615-9F3FA8E6F68F}" type="pres">
      <dgm:prSet presAssocID="{09371E38-F524-40AA-94FC-60D614BEDAF8}" presName="root" presStyleCnt="0">
        <dgm:presLayoutVars>
          <dgm:chMax/>
          <dgm:chPref/>
        </dgm:presLayoutVars>
      </dgm:prSet>
      <dgm:spPr/>
    </dgm:pt>
    <dgm:pt modelId="{86B52FE2-C5E7-406A-A371-92B04698F83A}" type="pres">
      <dgm:prSet presAssocID="{09371E38-F524-40AA-94FC-60D614BEDAF8}" presName="rootComposite" presStyleCnt="0">
        <dgm:presLayoutVars/>
      </dgm:prSet>
      <dgm:spPr/>
    </dgm:pt>
    <dgm:pt modelId="{5AB02410-DF90-4E97-A81E-960557E1DEA0}" type="pres">
      <dgm:prSet presAssocID="{09371E38-F524-40AA-94FC-60D614BEDAF8}" presName="ParentAccent" presStyleLbl="alignNode1" presStyleIdx="0" presStyleCnt="2"/>
      <dgm:spPr/>
    </dgm:pt>
    <dgm:pt modelId="{E8FA88AC-A6F1-46AB-8012-1B234DAB5050}" type="pres">
      <dgm:prSet presAssocID="{09371E38-F524-40AA-94FC-60D614BEDAF8}" presName="ParentSmallAccent" presStyleLbl="fgAcc1" presStyleIdx="0" presStyleCnt="2"/>
      <dgm:spPr/>
    </dgm:pt>
    <dgm:pt modelId="{640BB889-CDBA-4C82-BD81-B308CF15D1A3}" type="pres">
      <dgm:prSet presAssocID="{09371E38-F524-40AA-94FC-60D614BEDAF8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FA90777-911E-428A-8EFA-CF0E2516D4C8}" type="pres">
      <dgm:prSet presAssocID="{09371E38-F524-40AA-94FC-60D614BEDAF8}" presName="childShape" presStyleCnt="0">
        <dgm:presLayoutVars>
          <dgm:chMax val="0"/>
          <dgm:chPref val="0"/>
        </dgm:presLayoutVars>
      </dgm:prSet>
      <dgm:spPr/>
    </dgm:pt>
    <dgm:pt modelId="{CBF5A76C-4CD4-4201-ABB2-046B3696004C}" type="pres">
      <dgm:prSet presAssocID="{DCE0CA81-9889-4ADB-9BE3-E70EA54FF708}" presName="childComposite" presStyleCnt="0">
        <dgm:presLayoutVars>
          <dgm:chMax val="0"/>
          <dgm:chPref val="0"/>
        </dgm:presLayoutVars>
      </dgm:prSet>
      <dgm:spPr/>
    </dgm:pt>
    <dgm:pt modelId="{57011F59-3C53-4AE6-8139-A700C40EA33B}" type="pres">
      <dgm:prSet presAssocID="{DCE0CA81-9889-4ADB-9BE3-E70EA54FF708}" presName="ChildAccent" presStyleLbl="solidFgAcc1" presStyleIdx="0" presStyleCnt="6"/>
      <dgm:spPr/>
    </dgm:pt>
    <dgm:pt modelId="{993A853C-DAAA-43CF-9B71-04BC937C474E}" type="pres">
      <dgm:prSet presAssocID="{DCE0CA81-9889-4ADB-9BE3-E70EA54FF708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0971D5E9-0DC6-401F-8043-B24DD41C7B9D}" type="pres">
      <dgm:prSet presAssocID="{2C716C84-ABE0-4251-9F09-CC33E1DC9E28}" presName="childComposite" presStyleCnt="0">
        <dgm:presLayoutVars>
          <dgm:chMax val="0"/>
          <dgm:chPref val="0"/>
        </dgm:presLayoutVars>
      </dgm:prSet>
      <dgm:spPr/>
    </dgm:pt>
    <dgm:pt modelId="{855B5CB6-692C-4826-867A-CF6E473245B9}" type="pres">
      <dgm:prSet presAssocID="{2C716C84-ABE0-4251-9F09-CC33E1DC9E28}" presName="ChildAccent" presStyleLbl="solidFgAcc1" presStyleIdx="1" presStyleCnt="6"/>
      <dgm:spPr/>
    </dgm:pt>
    <dgm:pt modelId="{4D836C3D-9339-4C46-ACE3-2BC2454A7F0A}" type="pres">
      <dgm:prSet presAssocID="{2C716C84-ABE0-4251-9F09-CC33E1DC9E28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1E601AF-F372-4E24-9466-D620074CA0BB}" type="pres">
      <dgm:prSet presAssocID="{65DD4CCA-B8BB-4859-8464-DBD1A690B47C}" presName="childComposite" presStyleCnt="0">
        <dgm:presLayoutVars>
          <dgm:chMax val="0"/>
          <dgm:chPref val="0"/>
        </dgm:presLayoutVars>
      </dgm:prSet>
      <dgm:spPr/>
    </dgm:pt>
    <dgm:pt modelId="{D821420E-2067-4DD7-9EC4-FD20EE2B212D}" type="pres">
      <dgm:prSet presAssocID="{65DD4CCA-B8BB-4859-8464-DBD1A690B47C}" presName="ChildAccent" presStyleLbl="solidFgAcc1" presStyleIdx="2" presStyleCnt="6"/>
      <dgm:spPr/>
    </dgm:pt>
    <dgm:pt modelId="{E24F7A69-0CB4-472C-94A3-489DBDCA3E25}" type="pres">
      <dgm:prSet presAssocID="{65DD4CCA-B8BB-4859-8464-DBD1A690B47C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15F054D6-3B71-47CB-B1BA-E39E61ACACBE}" type="pres">
      <dgm:prSet presAssocID="{EDB66A4A-7DBC-402D-97C2-9F55C132B971}" presName="root" presStyleCnt="0">
        <dgm:presLayoutVars>
          <dgm:chMax/>
          <dgm:chPref/>
        </dgm:presLayoutVars>
      </dgm:prSet>
      <dgm:spPr/>
    </dgm:pt>
    <dgm:pt modelId="{A9F07694-58BB-4EC5-A2D9-C021604D8B37}" type="pres">
      <dgm:prSet presAssocID="{EDB66A4A-7DBC-402D-97C2-9F55C132B971}" presName="rootComposite" presStyleCnt="0">
        <dgm:presLayoutVars/>
      </dgm:prSet>
      <dgm:spPr/>
    </dgm:pt>
    <dgm:pt modelId="{58B85274-A2E2-4A4D-B2F3-C2A054DC7C56}" type="pres">
      <dgm:prSet presAssocID="{EDB66A4A-7DBC-402D-97C2-9F55C132B971}" presName="ParentAccent" presStyleLbl="alignNode1" presStyleIdx="1" presStyleCnt="2"/>
      <dgm:spPr/>
    </dgm:pt>
    <dgm:pt modelId="{36B2F383-AF42-4C95-A8E5-8229AE8AB733}" type="pres">
      <dgm:prSet presAssocID="{EDB66A4A-7DBC-402D-97C2-9F55C132B971}" presName="ParentSmallAccent" presStyleLbl="fgAcc1" presStyleIdx="1" presStyleCnt="2"/>
      <dgm:spPr/>
    </dgm:pt>
    <dgm:pt modelId="{E4F1F7F9-D099-4CF7-A1A8-7BCA8B2F44FE}" type="pres">
      <dgm:prSet presAssocID="{EDB66A4A-7DBC-402D-97C2-9F55C132B971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D100F810-BECD-4585-B6D5-5D5FE256A580}" type="pres">
      <dgm:prSet presAssocID="{EDB66A4A-7DBC-402D-97C2-9F55C132B971}" presName="childShape" presStyleCnt="0">
        <dgm:presLayoutVars>
          <dgm:chMax val="0"/>
          <dgm:chPref val="0"/>
        </dgm:presLayoutVars>
      </dgm:prSet>
      <dgm:spPr/>
    </dgm:pt>
    <dgm:pt modelId="{A81D75E0-FD04-4D78-9321-3D863A24E286}" type="pres">
      <dgm:prSet presAssocID="{6BE42988-DDF2-4574-A4D4-42909CA7567C}" presName="childComposite" presStyleCnt="0">
        <dgm:presLayoutVars>
          <dgm:chMax val="0"/>
          <dgm:chPref val="0"/>
        </dgm:presLayoutVars>
      </dgm:prSet>
      <dgm:spPr/>
    </dgm:pt>
    <dgm:pt modelId="{B3A85D0E-2F4E-4614-A7C3-6561E784F6F2}" type="pres">
      <dgm:prSet presAssocID="{6BE42988-DDF2-4574-A4D4-42909CA7567C}" presName="ChildAccent" presStyleLbl="solidFgAcc1" presStyleIdx="3" presStyleCnt="6"/>
      <dgm:spPr/>
    </dgm:pt>
    <dgm:pt modelId="{12EAEF71-FAA8-4639-806F-7C6A22B05BDB}" type="pres">
      <dgm:prSet presAssocID="{6BE42988-DDF2-4574-A4D4-42909CA7567C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8A4D5276-256A-48AF-89FD-05F0DF158853}" type="pres">
      <dgm:prSet presAssocID="{40E19060-875A-4EDA-A604-35C21D0C81B6}" presName="childComposite" presStyleCnt="0">
        <dgm:presLayoutVars>
          <dgm:chMax val="0"/>
          <dgm:chPref val="0"/>
        </dgm:presLayoutVars>
      </dgm:prSet>
      <dgm:spPr/>
    </dgm:pt>
    <dgm:pt modelId="{4DFCCE2B-A381-45A9-8DD4-6202812334B4}" type="pres">
      <dgm:prSet presAssocID="{40E19060-875A-4EDA-A604-35C21D0C81B6}" presName="ChildAccent" presStyleLbl="solidFgAcc1" presStyleIdx="4" presStyleCnt="6"/>
      <dgm:spPr/>
    </dgm:pt>
    <dgm:pt modelId="{5EDA67EE-0C7F-4CED-BEF4-8BD60D8EBB5A}" type="pres">
      <dgm:prSet presAssocID="{40E19060-875A-4EDA-A604-35C21D0C81B6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34D4AAE-367E-470E-8ECC-D8022A980E8B}" type="pres">
      <dgm:prSet presAssocID="{2A807E26-36C5-405F-B2A2-C53900B5D962}" presName="childComposite" presStyleCnt="0">
        <dgm:presLayoutVars>
          <dgm:chMax val="0"/>
          <dgm:chPref val="0"/>
        </dgm:presLayoutVars>
      </dgm:prSet>
      <dgm:spPr/>
    </dgm:pt>
    <dgm:pt modelId="{3C589A82-4DD3-4051-B3D0-DEDC4717A019}" type="pres">
      <dgm:prSet presAssocID="{2A807E26-36C5-405F-B2A2-C53900B5D962}" presName="ChildAccent" presStyleLbl="solidFgAcc1" presStyleIdx="5" presStyleCnt="6"/>
      <dgm:spPr/>
    </dgm:pt>
    <dgm:pt modelId="{EA738220-1922-4FA3-B9AE-93B098C5F5B8}" type="pres">
      <dgm:prSet presAssocID="{2A807E26-36C5-405F-B2A2-C53900B5D962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A30B404-CC7A-4283-87F2-59F7DA11CFBF}" type="presOf" srcId="{6BE42988-DDF2-4574-A4D4-42909CA7567C}" destId="{12EAEF71-FAA8-4639-806F-7C6A22B05BDB}" srcOrd="0" destOrd="0" presId="urn:microsoft.com/office/officeart/2008/layout/SquareAccentList"/>
    <dgm:cxn modelId="{F02CCD04-3602-4BF3-8BBF-B86AEC71A3AC}" srcId="{09371E38-F524-40AA-94FC-60D614BEDAF8}" destId="{DCE0CA81-9889-4ADB-9BE3-E70EA54FF708}" srcOrd="0" destOrd="0" parTransId="{AA45AFD1-50D9-4DF3-9700-0B74B3476415}" sibTransId="{35BC455B-079F-4D8A-B72A-1AFDA2316D97}"/>
    <dgm:cxn modelId="{FC911D0A-75F4-4783-B07A-591C65098188}" srcId="{09371E38-F524-40AA-94FC-60D614BEDAF8}" destId="{2C716C84-ABE0-4251-9F09-CC33E1DC9E28}" srcOrd="1" destOrd="0" parTransId="{26773C46-B148-458D-B066-57557BF8BC11}" sibTransId="{FB8295B3-27AF-476C-B746-F7674C1C665E}"/>
    <dgm:cxn modelId="{0EFF4E1F-F0D2-46DD-8BBA-AC0B22E0F12E}" srcId="{09371E38-F524-40AA-94FC-60D614BEDAF8}" destId="{65DD4CCA-B8BB-4859-8464-DBD1A690B47C}" srcOrd="2" destOrd="0" parTransId="{F03AEDBB-18D6-4856-ADF5-ACAA08A4CC5A}" sibTransId="{9757382E-9D52-4125-B058-2BC480ABE9D7}"/>
    <dgm:cxn modelId="{E4C7B825-CF56-4F81-8DE4-F7EB24A5F551}" srcId="{EDB66A4A-7DBC-402D-97C2-9F55C132B971}" destId="{2A807E26-36C5-405F-B2A2-C53900B5D962}" srcOrd="2" destOrd="0" parTransId="{3858329F-62C8-4AFB-94A4-DAEBFE043BFF}" sibTransId="{C6F48BF7-1FAA-4A6E-8F34-13554FF90095}"/>
    <dgm:cxn modelId="{37E35027-2654-43C4-BB08-58FC175E7335}" srcId="{EBE94175-B069-4B42-B55A-3FBB72513A64}" destId="{09371E38-F524-40AA-94FC-60D614BEDAF8}" srcOrd="0" destOrd="0" parTransId="{B3A1DBDF-4DF6-41FB-960C-89DC1CA8B064}" sibTransId="{CFE78409-B6ED-400B-A53E-BDCB3C5610E4}"/>
    <dgm:cxn modelId="{B20FCD2D-600B-440A-993D-0102F8D7D3FB}" type="presOf" srcId="{DCE0CA81-9889-4ADB-9BE3-E70EA54FF708}" destId="{993A853C-DAAA-43CF-9B71-04BC937C474E}" srcOrd="0" destOrd="0" presId="urn:microsoft.com/office/officeart/2008/layout/SquareAccentList"/>
    <dgm:cxn modelId="{D036573D-29A7-40BC-8EE4-FC1D087C2663}" srcId="{EDB66A4A-7DBC-402D-97C2-9F55C132B971}" destId="{6BE42988-DDF2-4574-A4D4-42909CA7567C}" srcOrd="0" destOrd="0" parTransId="{05BAF383-4F9A-4E71-92FB-BB84F4647429}" sibTransId="{D23BB454-3FD0-41C4-9983-5D6E91D3E694}"/>
    <dgm:cxn modelId="{C31EB94D-E505-4AE1-8DE0-C464009D7087}" type="presOf" srcId="{EDB66A4A-7DBC-402D-97C2-9F55C132B971}" destId="{E4F1F7F9-D099-4CF7-A1A8-7BCA8B2F44FE}" srcOrd="0" destOrd="0" presId="urn:microsoft.com/office/officeart/2008/layout/SquareAccentList"/>
    <dgm:cxn modelId="{86C6FD51-3414-4E12-8382-0DC071609869}" srcId="{EDB66A4A-7DBC-402D-97C2-9F55C132B971}" destId="{40E19060-875A-4EDA-A604-35C21D0C81B6}" srcOrd="1" destOrd="0" parTransId="{434EEE2E-DEAD-4482-9546-238D4762922D}" sibTransId="{16E02A52-C1CE-41BE-8A0B-58FB16CFEAC0}"/>
    <dgm:cxn modelId="{34535856-BF0B-4E57-804D-8A6831BA454E}" type="presOf" srcId="{2C716C84-ABE0-4251-9F09-CC33E1DC9E28}" destId="{4D836C3D-9339-4C46-ACE3-2BC2454A7F0A}" srcOrd="0" destOrd="0" presId="urn:microsoft.com/office/officeart/2008/layout/SquareAccentList"/>
    <dgm:cxn modelId="{21EAD096-BFED-4EAD-B402-9F8D092D288C}" type="presOf" srcId="{40E19060-875A-4EDA-A604-35C21D0C81B6}" destId="{5EDA67EE-0C7F-4CED-BEF4-8BD60D8EBB5A}" srcOrd="0" destOrd="0" presId="urn:microsoft.com/office/officeart/2008/layout/SquareAccentList"/>
    <dgm:cxn modelId="{9F37B99C-54E0-4074-8E9D-590F4CF9EAA5}" type="presOf" srcId="{09371E38-F524-40AA-94FC-60D614BEDAF8}" destId="{640BB889-CDBA-4C82-BD81-B308CF15D1A3}" srcOrd="0" destOrd="0" presId="urn:microsoft.com/office/officeart/2008/layout/SquareAccentList"/>
    <dgm:cxn modelId="{D66F67B4-C1C6-4C32-9B1B-5D0DDD3B1DBE}" type="presOf" srcId="{65DD4CCA-B8BB-4859-8464-DBD1A690B47C}" destId="{E24F7A69-0CB4-472C-94A3-489DBDCA3E25}" srcOrd="0" destOrd="0" presId="urn:microsoft.com/office/officeart/2008/layout/SquareAccentList"/>
    <dgm:cxn modelId="{5C6F64D0-132D-4E2A-8B9C-2F34B89B5665}" type="presOf" srcId="{2A807E26-36C5-405F-B2A2-C53900B5D962}" destId="{EA738220-1922-4FA3-B9AE-93B098C5F5B8}" srcOrd="0" destOrd="0" presId="urn:microsoft.com/office/officeart/2008/layout/SquareAccentList"/>
    <dgm:cxn modelId="{1ACD6DDB-C5F3-452F-B1D6-689EE8C21630}" srcId="{EBE94175-B069-4B42-B55A-3FBB72513A64}" destId="{EDB66A4A-7DBC-402D-97C2-9F55C132B971}" srcOrd="1" destOrd="0" parTransId="{B2956782-7AE4-42E4-A1BF-3E9C94EA66F2}" sibTransId="{ADCF4A8A-4DAE-4D91-A4F8-CB30269F52BA}"/>
    <dgm:cxn modelId="{C2A7F3ED-493C-4BD0-840B-9D76868945BE}" type="presOf" srcId="{EBE94175-B069-4B42-B55A-3FBB72513A64}" destId="{6F6BD547-8737-4B36-8827-E6740D46EE85}" srcOrd="0" destOrd="0" presId="urn:microsoft.com/office/officeart/2008/layout/SquareAccentList"/>
    <dgm:cxn modelId="{8AD38356-CFD9-4437-B746-007369D5748F}" type="presParOf" srcId="{6F6BD547-8737-4B36-8827-E6740D46EE85}" destId="{18B65FD1-5C24-49C0-B615-9F3FA8E6F68F}" srcOrd="0" destOrd="0" presId="urn:microsoft.com/office/officeart/2008/layout/SquareAccentList"/>
    <dgm:cxn modelId="{20900B47-03B2-4FF9-8949-157042387626}" type="presParOf" srcId="{18B65FD1-5C24-49C0-B615-9F3FA8E6F68F}" destId="{86B52FE2-C5E7-406A-A371-92B04698F83A}" srcOrd="0" destOrd="0" presId="urn:microsoft.com/office/officeart/2008/layout/SquareAccentList"/>
    <dgm:cxn modelId="{76E4ECB1-1C54-42B4-9E03-A488052134D2}" type="presParOf" srcId="{86B52FE2-C5E7-406A-A371-92B04698F83A}" destId="{5AB02410-DF90-4E97-A81E-960557E1DEA0}" srcOrd="0" destOrd="0" presId="urn:microsoft.com/office/officeart/2008/layout/SquareAccentList"/>
    <dgm:cxn modelId="{2A98DF6B-3823-4AA0-BDC6-B1428A6E2E09}" type="presParOf" srcId="{86B52FE2-C5E7-406A-A371-92B04698F83A}" destId="{E8FA88AC-A6F1-46AB-8012-1B234DAB5050}" srcOrd="1" destOrd="0" presId="urn:microsoft.com/office/officeart/2008/layout/SquareAccentList"/>
    <dgm:cxn modelId="{38C1A254-CBC3-494A-BC25-BE46066CD494}" type="presParOf" srcId="{86B52FE2-C5E7-406A-A371-92B04698F83A}" destId="{640BB889-CDBA-4C82-BD81-B308CF15D1A3}" srcOrd="2" destOrd="0" presId="urn:microsoft.com/office/officeart/2008/layout/SquareAccentList"/>
    <dgm:cxn modelId="{80461A8B-818D-4945-91E0-5CAE77F9D1ED}" type="presParOf" srcId="{18B65FD1-5C24-49C0-B615-9F3FA8E6F68F}" destId="{7FA90777-911E-428A-8EFA-CF0E2516D4C8}" srcOrd="1" destOrd="0" presId="urn:microsoft.com/office/officeart/2008/layout/SquareAccentList"/>
    <dgm:cxn modelId="{C4543A2C-B9E1-4B2A-B3EF-762402E54F39}" type="presParOf" srcId="{7FA90777-911E-428A-8EFA-CF0E2516D4C8}" destId="{CBF5A76C-4CD4-4201-ABB2-046B3696004C}" srcOrd="0" destOrd="0" presId="urn:microsoft.com/office/officeart/2008/layout/SquareAccentList"/>
    <dgm:cxn modelId="{E482644F-50A8-4AA7-AECE-4E9DBB46BB97}" type="presParOf" srcId="{CBF5A76C-4CD4-4201-ABB2-046B3696004C}" destId="{57011F59-3C53-4AE6-8139-A700C40EA33B}" srcOrd="0" destOrd="0" presId="urn:microsoft.com/office/officeart/2008/layout/SquareAccentList"/>
    <dgm:cxn modelId="{F78296B2-973F-40C4-B2C1-ADB693C9A083}" type="presParOf" srcId="{CBF5A76C-4CD4-4201-ABB2-046B3696004C}" destId="{993A853C-DAAA-43CF-9B71-04BC937C474E}" srcOrd="1" destOrd="0" presId="urn:microsoft.com/office/officeart/2008/layout/SquareAccentList"/>
    <dgm:cxn modelId="{905BBB2D-7A11-4069-A6E2-861179C211A2}" type="presParOf" srcId="{7FA90777-911E-428A-8EFA-CF0E2516D4C8}" destId="{0971D5E9-0DC6-401F-8043-B24DD41C7B9D}" srcOrd="1" destOrd="0" presId="urn:microsoft.com/office/officeart/2008/layout/SquareAccentList"/>
    <dgm:cxn modelId="{66065961-A9E9-4DB5-B007-0953037AB021}" type="presParOf" srcId="{0971D5E9-0DC6-401F-8043-B24DD41C7B9D}" destId="{855B5CB6-692C-4826-867A-CF6E473245B9}" srcOrd="0" destOrd="0" presId="urn:microsoft.com/office/officeart/2008/layout/SquareAccentList"/>
    <dgm:cxn modelId="{5CFD6DF4-5A61-4D70-8B21-68566A95A628}" type="presParOf" srcId="{0971D5E9-0DC6-401F-8043-B24DD41C7B9D}" destId="{4D836C3D-9339-4C46-ACE3-2BC2454A7F0A}" srcOrd="1" destOrd="0" presId="urn:microsoft.com/office/officeart/2008/layout/SquareAccentList"/>
    <dgm:cxn modelId="{AFC2323A-673F-4EA2-B654-81AD2634EF58}" type="presParOf" srcId="{7FA90777-911E-428A-8EFA-CF0E2516D4C8}" destId="{D1E601AF-F372-4E24-9466-D620074CA0BB}" srcOrd="2" destOrd="0" presId="urn:microsoft.com/office/officeart/2008/layout/SquareAccentList"/>
    <dgm:cxn modelId="{2A04CA33-1DCA-4C09-BFBF-EE7D0EEB0033}" type="presParOf" srcId="{D1E601AF-F372-4E24-9466-D620074CA0BB}" destId="{D821420E-2067-4DD7-9EC4-FD20EE2B212D}" srcOrd="0" destOrd="0" presId="urn:microsoft.com/office/officeart/2008/layout/SquareAccentList"/>
    <dgm:cxn modelId="{47C08899-A7ED-4032-B830-66CAF6667D98}" type="presParOf" srcId="{D1E601AF-F372-4E24-9466-D620074CA0BB}" destId="{E24F7A69-0CB4-472C-94A3-489DBDCA3E25}" srcOrd="1" destOrd="0" presId="urn:microsoft.com/office/officeart/2008/layout/SquareAccentList"/>
    <dgm:cxn modelId="{BFA4CA2C-F22E-418F-8691-81B7D6AECD15}" type="presParOf" srcId="{6F6BD547-8737-4B36-8827-E6740D46EE85}" destId="{15F054D6-3B71-47CB-B1BA-E39E61ACACBE}" srcOrd="1" destOrd="0" presId="urn:microsoft.com/office/officeart/2008/layout/SquareAccentList"/>
    <dgm:cxn modelId="{C1DAF091-C395-479D-9848-232AEC4086C2}" type="presParOf" srcId="{15F054D6-3B71-47CB-B1BA-E39E61ACACBE}" destId="{A9F07694-58BB-4EC5-A2D9-C021604D8B37}" srcOrd="0" destOrd="0" presId="urn:microsoft.com/office/officeart/2008/layout/SquareAccentList"/>
    <dgm:cxn modelId="{D086307B-0B6B-4275-BE5B-AE0E3134B370}" type="presParOf" srcId="{A9F07694-58BB-4EC5-A2D9-C021604D8B37}" destId="{58B85274-A2E2-4A4D-B2F3-C2A054DC7C56}" srcOrd="0" destOrd="0" presId="urn:microsoft.com/office/officeart/2008/layout/SquareAccentList"/>
    <dgm:cxn modelId="{DF69DDBB-112E-4635-9319-474A36C068C8}" type="presParOf" srcId="{A9F07694-58BB-4EC5-A2D9-C021604D8B37}" destId="{36B2F383-AF42-4C95-A8E5-8229AE8AB733}" srcOrd="1" destOrd="0" presId="urn:microsoft.com/office/officeart/2008/layout/SquareAccentList"/>
    <dgm:cxn modelId="{4BE1E188-5F5A-4375-846E-56F11D527C79}" type="presParOf" srcId="{A9F07694-58BB-4EC5-A2D9-C021604D8B37}" destId="{E4F1F7F9-D099-4CF7-A1A8-7BCA8B2F44FE}" srcOrd="2" destOrd="0" presId="urn:microsoft.com/office/officeart/2008/layout/SquareAccentList"/>
    <dgm:cxn modelId="{8438CC6D-B6F4-4159-9C1B-AE83C7ACD5B1}" type="presParOf" srcId="{15F054D6-3B71-47CB-B1BA-E39E61ACACBE}" destId="{D100F810-BECD-4585-B6D5-5D5FE256A580}" srcOrd="1" destOrd="0" presId="urn:microsoft.com/office/officeart/2008/layout/SquareAccentList"/>
    <dgm:cxn modelId="{5A95A44C-A23F-49BB-B594-83D2D215219F}" type="presParOf" srcId="{D100F810-BECD-4585-B6D5-5D5FE256A580}" destId="{A81D75E0-FD04-4D78-9321-3D863A24E286}" srcOrd="0" destOrd="0" presId="urn:microsoft.com/office/officeart/2008/layout/SquareAccentList"/>
    <dgm:cxn modelId="{87AED802-75FD-4042-B0DA-4E680FDDCCB7}" type="presParOf" srcId="{A81D75E0-FD04-4D78-9321-3D863A24E286}" destId="{B3A85D0E-2F4E-4614-A7C3-6561E784F6F2}" srcOrd="0" destOrd="0" presId="urn:microsoft.com/office/officeart/2008/layout/SquareAccentList"/>
    <dgm:cxn modelId="{CF9A65D2-5027-4530-8923-791F18CF3820}" type="presParOf" srcId="{A81D75E0-FD04-4D78-9321-3D863A24E286}" destId="{12EAEF71-FAA8-4639-806F-7C6A22B05BDB}" srcOrd="1" destOrd="0" presId="urn:microsoft.com/office/officeart/2008/layout/SquareAccentList"/>
    <dgm:cxn modelId="{FBFCF005-8962-4174-B62A-38F1794A5C71}" type="presParOf" srcId="{D100F810-BECD-4585-B6D5-5D5FE256A580}" destId="{8A4D5276-256A-48AF-89FD-05F0DF158853}" srcOrd="1" destOrd="0" presId="urn:microsoft.com/office/officeart/2008/layout/SquareAccentList"/>
    <dgm:cxn modelId="{0AF76535-B6A1-4857-AF75-945D92FDA9F5}" type="presParOf" srcId="{8A4D5276-256A-48AF-89FD-05F0DF158853}" destId="{4DFCCE2B-A381-45A9-8DD4-6202812334B4}" srcOrd="0" destOrd="0" presId="urn:microsoft.com/office/officeart/2008/layout/SquareAccentList"/>
    <dgm:cxn modelId="{2EDC1FFF-55EB-43CC-9BF9-EFB76CE37E29}" type="presParOf" srcId="{8A4D5276-256A-48AF-89FD-05F0DF158853}" destId="{5EDA67EE-0C7F-4CED-BEF4-8BD60D8EBB5A}" srcOrd="1" destOrd="0" presId="urn:microsoft.com/office/officeart/2008/layout/SquareAccentList"/>
    <dgm:cxn modelId="{F7AD2D08-D983-433D-884B-224C23D7F59F}" type="presParOf" srcId="{D100F810-BECD-4585-B6D5-5D5FE256A580}" destId="{F34D4AAE-367E-470E-8ECC-D8022A980E8B}" srcOrd="2" destOrd="0" presId="urn:microsoft.com/office/officeart/2008/layout/SquareAccentList"/>
    <dgm:cxn modelId="{B40352D2-4C9A-4978-9A95-AC10E2FCE435}" type="presParOf" srcId="{F34D4AAE-367E-470E-8ECC-D8022A980E8B}" destId="{3C589A82-4DD3-4051-B3D0-DEDC4717A019}" srcOrd="0" destOrd="0" presId="urn:microsoft.com/office/officeart/2008/layout/SquareAccentList"/>
    <dgm:cxn modelId="{69620904-1EEC-489D-AE2C-2BE90C3852A3}" type="presParOf" srcId="{F34D4AAE-367E-470E-8ECC-D8022A980E8B}" destId="{EA738220-1922-4FA3-B9AE-93B098C5F5B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06898-208C-41F4-884A-37D1F7C585DF}">
      <dsp:nvSpPr>
        <dsp:cNvPr id="0" name=""/>
        <dsp:cNvSpPr/>
      </dsp:nvSpPr>
      <dsp:spPr>
        <a:xfrm>
          <a:off x="5123627" y="2935673"/>
          <a:ext cx="91440" cy="2713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E4FD5-3275-4190-B3EB-62B84FFB1CB8}">
      <dsp:nvSpPr>
        <dsp:cNvPr id="0" name=""/>
        <dsp:cNvSpPr/>
      </dsp:nvSpPr>
      <dsp:spPr>
        <a:xfrm>
          <a:off x="3295799" y="1774249"/>
          <a:ext cx="1873548" cy="29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246"/>
              </a:lnTo>
              <a:lnTo>
                <a:pt x="1873548" y="165246"/>
              </a:lnTo>
              <a:lnTo>
                <a:pt x="1873548" y="299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C8388-41C6-4FD1-98B2-60AF197CA8DB}">
      <dsp:nvSpPr>
        <dsp:cNvPr id="0" name=""/>
        <dsp:cNvSpPr/>
      </dsp:nvSpPr>
      <dsp:spPr>
        <a:xfrm>
          <a:off x="1530181" y="2935673"/>
          <a:ext cx="1269881" cy="271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72"/>
              </a:lnTo>
              <a:lnTo>
                <a:pt x="1269881" y="136772"/>
              </a:lnTo>
              <a:lnTo>
                <a:pt x="1269881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8CE1F-ED24-4268-8B7B-499AB7B67AD7}">
      <dsp:nvSpPr>
        <dsp:cNvPr id="0" name=""/>
        <dsp:cNvSpPr/>
      </dsp:nvSpPr>
      <dsp:spPr>
        <a:xfrm>
          <a:off x="430779" y="2935673"/>
          <a:ext cx="1099402" cy="271390"/>
        </a:xfrm>
        <a:custGeom>
          <a:avLst/>
          <a:gdLst/>
          <a:ahLst/>
          <a:cxnLst/>
          <a:rect l="0" t="0" r="0" b="0"/>
          <a:pathLst>
            <a:path>
              <a:moveTo>
                <a:pt x="1099402" y="0"/>
              </a:moveTo>
              <a:lnTo>
                <a:pt x="1099402" y="136772"/>
              </a:lnTo>
              <a:lnTo>
                <a:pt x="0" y="136772"/>
              </a:lnTo>
              <a:lnTo>
                <a:pt x="0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AAB1D-68A2-4637-8DA4-1A3DEAEC92D6}">
      <dsp:nvSpPr>
        <dsp:cNvPr id="0" name=""/>
        <dsp:cNvSpPr/>
      </dsp:nvSpPr>
      <dsp:spPr>
        <a:xfrm>
          <a:off x="1530181" y="1774249"/>
          <a:ext cx="1765617" cy="299865"/>
        </a:xfrm>
        <a:custGeom>
          <a:avLst/>
          <a:gdLst/>
          <a:ahLst/>
          <a:cxnLst/>
          <a:rect l="0" t="0" r="0" b="0"/>
          <a:pathLst>
            <a:path>
              <a:moveTo>
                <a:pt x="1765617" y="0"/>
              </a:moveTo>
              <a:lnTo>
                <a:pt x="1765617" y="165246"/>
              </a:lnTo>
              <a:lnTo>
                <a:pt x="0" y="165246"/>
              </a:lnTo>
              <a:lnTo>
                <a:pt x="0" y="299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C355B-C3AC-4D6E-B09F-EBC8BE11760A}">
      <dsp:nvSpPr>
        <dsp:cNvPr id="0" name=""/>
        <dsp:cNvSpPr/>
      </dsp:nvSpPr>
      <dsp:spPr>
        <a:xfrm>
          <a:off x="2865020" y="912691"/>
          <a:ext cx="861558" cy="8615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9E975-E4E2-439F-B563-7F21B83D0FF9}">
      <dsp:nvSpPr>
        <dsp:cNvPr id="0" name=""/>
        <dsp:cNvSpPr/>
      </dsp:nvSpPr>
      <dsp:spPr>
        <a:xfrm>
          <a:off x="2236530" y="239901"/>
          <a:ext cx="2629569" cy="42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Fjalla One" panose="020B0600000101010101" charset="0"/>
            </a:rPr>
            <a:t>2. Development</a:t>
          </a:r>
          <a:endParaRPr lang="ko-KR" altLang="en-US" sz="2800" b="1" kern="1200" dirty="0">
            <a:latin typeface="Fjalla One" panose="020B0600000101010101" charset="0"/>
          </a:endParaRPr>
        </a:p>
      </dsp:txBody>
      <dsp:txXfrm>
        <a:off x="2236530" y="239901"/>
        <a:ext cx="2629569" cy="422146"/>
      </dsp:txXfrm>
    </dsp:sp>
    <dsp:sp modelId="{018D469F-09C1-41E1-90BA-8AF5740002FD}">
      <dsp:nvSpPr>
        <dsp:cNvPr id="0" name=""/>
        <dsp:cNvSpPr/>
      </dsp:nvSpPr>
      <dsp:spPr>
        <a:xfrm>
          <a:off x="1099402" y="2074115"/>
          <a:ext cx="861558" cy="86155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B3798-7158-4A2F-88A8-A0BD121AEFC4}">
      <dsp:nvSpPr>
        <dsp:cNvPr id="0" name=""/>
        <dsp:cNvSpPr/>
      </dsp:nvSpPr>
      <dsp:spPr>
        <a:xfrm>
          <a:off x="1946803" y="2071961"/>
          <a:ext cx="1633294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방법론</a:t>
          </a:r>
          <a:r>
            <a:rPr lang="en-US" altLang="ko-KR" sz="2100" kern="1200" dirty="0">
              <a:latin typeface="Barlow Semi Condensed Medium" panose="020B0600000101010101" charset="0"/>
            </a:rPr>
            <a:t>(</a:t>
          </a:r>
          <a:r>
            <a:rPr lang="ko-KR" altLang="en-US" sz="2100" kern="1200" dirty="0">
              <a:latin typeface="Barlow Semi Condensed Medium" panose="020B0600000101010101" charset="0"/>
            </a:rPr>
            <a:t>협업</a:t>
          </a:r>
          <a:r>
            <a:rPr lang="en-US" altLang="ko-KR" sz="2100" kern="1200" dirty="0">
              <a:latin typeface="Barlow Semi Condensed Medium" panose="020B0600000101010101" charset="0"/>
            </a:rPr>
            <a:t>)</a:t>
          </a:r>
          <a:endParaRPr lang="ko-KR" altLang="en-US" sz="2100" kern="1200" dirty="0">
            <a:latin typeface="Barlow Semi Condensed Medium" panose="020B0600000101010101" charset="0"/>
          </a:endParaRPr>
        </a:p>
      </dsp:txBody>
      <dsp:txXfrm>
        <a:off x="1946803" y="2071961"/>
        <a:ext cx="1633294" cy="861558"/>
      </dsp:txXfrm>
    </dsp:sp>
    <dsp:sp modelId="{F0420589-E27B-45E9-91EB-A1EEE0360178}">
      <dsp:nvSpPr>
        <dsp:cNvPr id="0" name=""/>
        <dsp:cNvSpPr/>
      </dsp:nvSpPr>
      <dsp:spPr>
        <a:xfrm>
          <a:off x="0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5570E-6056-4DED-BEEC-59300F04CE65}">
      <dsp:nvSpPr>
        <dsp:cNvPr id="0" name=""/>
        <dsp:cNvSpPr/>
      </dsp:nvSpPr>
      <dsp:spPr>
        <a:xfrm>
          <a:off x="861558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관리</a:t>
          </a:r>
        </a:p>
      </dsp:txBody>
      <dsp:txXfrm>
        <a:off x="861558" y="3204909"/>
        <a:ext cx="1292336" cy="861558"/>
      </dsp:txXfrm>
    </dsp:sp>
    <dsp:sp modelId="{7050D05C-806D-444A-B5FA-03A044E7FA32}">
      <dsp:nvSpPr>
        <dsp:cNvPr id="0" name=""/>
        <dsp:cNvSpPr/>
      </dsp:nvSpPr>
      <dsp:spPr>
        <a:xfrm>
          <a:off x="2369284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94A9-FC12-40E9-8DA0-1F36E87F7E58}">
      <dsp:nvSpPr>
        <dsp:cNvPr id="0" name=""/>
        <dsp:cNvSpPr/>
      </dsp:nvSpPr>
      <dsp:spPr>
        <a:xfrm>
          <a:off x="3230842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통합</a:t>
          </a:r>
        </a:p>
      </dsp:txBody>
      <dsp:txXfrm>
        <a:off x="3230842" y="3204909"/>
        <a:ext cx="1292336" cy="861558"/>
      </dsp:txXfrm>
    </dsp:sp>
    <dsp:sp modelId="{DE53B8DA-4D26-4B92-A375-B654F4755B77}">
      <dsp:nvSpPr>
        <dsp:cNvPr id="0" name=""/>
        <dsp:cNvSpPr/>
      </dsp:nvSpPr>
      <dsp:spPr>
        <a:xfrm>
          <a:off x="4738569" y="2074115"/>
          <a:ext cx="861558" cy="861558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3591A-B695-4810-8A17-6B62C3825404}">
      <dsp:nvSpPr>
        <dsp:cNvPr id="0" name=""/>
        <dsp:cNvSpPr/>
      </dsp:nvSpPr>
      <dsp:spPr>
        <a:xfrm>
          <a:off x="5600126" y="2071961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환경</a:t>
          </a:r>
        </a:p>
      </dsp:txBody>
      <dsp:txXfrm>
        <a:off x="5600126" y="2071961"/>
        <a:ext cx="1292336" cy="861558"/>
      </dsp:txXfrm>
    </dsp:sp>
    <dsp:sp modelId="{BC40932E-2DA6-4D2B-BC88-B866D9462848}">
      <dsp:nvSpPr>
        <dsp:cNvPr id="0" name=""/>
        <dsp:cNvSpPr/>
      </dsp:nvSpPr>
      <dsp:spPr>
        <a:xfrm>
          <a:off x="4738569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6F824-9658-465F-A9B7-FB73A71F658A}">
      <dsp:nvSpPr>
        <dsp:cNvPr id="0" name=""/>
        <dsp:cNvSpPr/>
      </dsp:nvSpPr>
      <dsp:spPr>
        <a:xfrm>
          <a:off x="5600126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기술 선정</a:t>
          </a:r>
        </a:p>
      </dsp:txBody>
      <dsp:txXfrm>
        <a:off x="5600126" y="3204909"/>
        <a:ext cx="1292336" cy="861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31CD0-805B-4394-82B8-855675F19EA9}">
      <dsp:nvSpPr>
        <dsp:cNvPr id="0" name=""/>
        <dsp:cNvSpPr/>
      </dsp:nvSpPr>
      <dsp:spPr>
        <a:xfrm>
          <a:off x="887317" y="2186642"/>
          <a:ext cx="1695454" cy="657826"/>
        </a:xfrm>
        <a:custGeom>
          <a:avLst/>
          <a:gdLst/>
          <a:ahLst/>
          <a:cxnLst/>
          <a:rect l="0" t="0" r="0" b="0"/>
          <a:pathLst>
            <a:path>
              <a:moveTo>
                <a:pt x="1695454" y="0"/>
              </a:moveTo>
              <a:lnTo>
                <a:pt x="1695454" y="434947"/>
              </a:lnTo>
              <a:lnTo>
                <a:pt x="0" y="434947"/>
              </a:lnTo>
              <a:lnTo>
                <a:pt x="0" y="6578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3057C-9D7D-4E9B-843F-CE125A1F267F}">
      <dsp:nvSpPr>
        <dsp:cNvPr id="0" name=""/>
        <dsp:cNvSpPr/>
      </dsp:nvSpPr>
      <dsp:spPr>
        <a:xfrm>
          <a:off x="2582772" y="2186642"/>
          <a:ext cx="1942601" cy="66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852"/>
              </a:lnTo>
              <a:lnTo>
                <a:pt x="1942601" y="440852"/>
              </a:lnTo>
              <a:lnTo>
                <a:pt x="1942601" y="66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01B18-CD00-4095-85FE-3981867BA8F9}">
      <dsp:nvSpPr>
        <dsp:cNvPr id="0" name=""/>
        <dsp:cNvSpPr/>
      </dsp:nvSpPr>
      <dsp:spPr>
        <a:xfrm>
          <a:off x="1869557" y="760212"/>
          <a:ext cx="1426429" cy="14264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F0655-11F8-4EFA-BCC5-19F97C306505}">
      <dsp:nvSpPr>
        <dsp:cNvPr id="0" name=""/>
        <dsp:cNvSpPr/>
      </dsp:nvSpPr>
      <dsp:spPr>
        <a:xfrm>
          <a:off x="839111" y="0"/>
          <a:ext cx="4769782" cy="70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Fjalla One" panose="020B0600000101010101" charset="0"/>
            </a:rPr>
            <a:t>    3. Test &amp; Deploy</a:t>
          </a:r>
          <a:endParaRPr lang="ko-KR" altLang="en-US" sz="2800" b="1" kern="1200" dirty="0">
            <a:latin typeface="Fjalla One" panose="020B0600000101010101" charset="0"/>
          </a:endParaRPr>
        </a:p>
      </dsp:txBody>
      <dsp:txXfrm>
        <a:off x="839111" y="0"/>
        <a:ext cx="4769782" cy="704128"/>
      </dsp:txXfrm>
    </dsp:sp>
    <dsp:sp modelId="{AF9BDF15-744A-4EDF-8C18-B0293785AFAC}">
      <dsp:nvSpPr>
        <dsp:cNvPr id="0" name=""/>
        <dsp:cNvSpPr/>
      </dsp:nvSpPr>
      <dsp:spPr>
        <a:xfrm>
          <a:off x="3812158" y="2850374"/>
          <a:ext cx="1426429" cy="14264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18294-3FEF-418E-B3A6-510352021C99}">
      <dsp:nvSpPr>
        <dsp:cNvPr id="0" name=""/>
        <dsp:cNvSpPr/>
      </dsp:nvSpPr>
      <dsp:spPr>
        <a:xfrm>
          <a:off x="5182875" y="2843271"/>
          <a:ext cx="1356299" cy="142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300" kern="1200" dirty="0">
              <a:latin typeface="Barlow Semi Condensed Medium" panose="020B0600000101010101" charset="0"/>
            </a:rPr>
            <a:t>Infra</a:t>
          </a:r>
          <a:endParaRPr lang="ko-KR" altLang="en-US" sz="4300" kern="1200" dirty="0">
            <a:latin typeface="Barlow Semi Condensed Medium" panose="020B0600000101010101" charset="0"/>
          </a:endParaRPr>
        </a:p>
      </dsp:txBody>
      <dsp:txXfrm>
        <a:off x="5182875" y="2843271"/>
        <a:ext cx="1356299" cy="1426429"/>
      </dsp:txXfrm>
    </dsp:sp>
    <dsp:sp modelId="{0AA3B67E-F45F-42AB-B434-16D023B9E548}">
      <dsp:nvSpPr>
        <dsp:cNvPr id="0" name=""/>
        <dsp:cNvSpPr/>
      </dsp:nvSpPr>
      <dsp:spPr>
        <a:xfrm>
          <a:off x="174102" y="2844469"/>
          <a:ext cx="1426429" cy="14264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64A43-643B-4018-9841-3A52BBF58FC9}">
      <dsp:nvSpPr>
        <dsp:cNvPr id="0" name=""/>
        <dsp:cNvSpPr/>
      </dsp:nvSpPr>
      <dsp:spPr>
        <a:xfrm>
          <a:off x="1331318" y="2826653"/>
          <a:ext cx="1566070" cy="142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300" kern="1200" dirty="0">
            <a:latin typeface="Barlow Semi Condensed Medium" panose="020B0600000101010101" charset="0"/>
          </a:endParaRPr>
        </a:p>
      </dsp:txBody>
      <dsp:txXfrm>
        <a:off x="1331318" y="2826653"/>
        <a:ext cx="1566070" cy="142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0645B-8C76-4918-9A6E-24B2E4986E08}">
      <dsp:nvSpPr>
        <dsp:cNvPr id="0" name=""/>
        <dsp:cNvSpPr/>
      </dsp:nvSpPr>
      <dsp:spPr>
        <a:xfrm>
          <a:off x="-3445668" y="-529780"/>
          <a:ext cx="4108282" cy="4108282"/>
        </a:xfrm>
        <a:prstGeom prst="blockArc">
          <a:avLst>
            <a:gd name="adj1" fmla="val 18900000"/>
            <a:gd name="adj2" fmla="val 2700000"/>
            <a:gd name="adj3" fmla="val 52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BEFD6-FDC8-49D0-B1E9-E6639F9D06A9}">
      <dsp:nvSpPr>
        <dsp:cNvPr id="0" name=""/>
        <dsp:cNvSpPr/>
      </dsp:nvSpPr>
      <dsp:spPr>
        <a:xfrm>
          <a:off x="426083" y="304872"/>
          <a:ext cx="4803361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Barlow Semi Condensed Medium" panose="020B0600000101010101" charset="0"/>
            </a:rPr>
            <a:t>회원 관리 모듈 개발 완료</a:t>
          </a:r>
          <a:r>
            <a:rPr lang="en-US" altLang="ko-KR" sz="2400" kern="1200" dirty="0">
              <a:latin typeface="Barlow Semi Condensed Medium" panose="020B0600000101010101" charset="0"/>
            </a:rPr>
            <a:t>(V0.1)</a:t>
          </a:r>
          <a:endParaRPr lang="ko-KR" altLang="en-US" sz="2400" kern="1200" dirty="0">
            <a:latin typeface="Barlow Semi Condensed Medium" panose="020B0600000101010101" charset="0"/>
          </a:endParaRPr>
        </a:p>
      </dsp:txBody>
      <dsp:txXfrm>
        <a:off x="426083" y="304872"/>
        <a:ext cx="4803361" cy="609744"/>
      </dsp:txXfrm>
    </dsp:sp>
    <dsp:sp modelId="{B9AEF3F6-B88C-445E-808B-205DB46B0C5E}">
      <dsp:nvSpPr>
        <dsp:cNvPr id="0" name=""/>
        <dsp:cNvSpPr/>
      </dsp:nvSpPr>
      <dsp:spPr>
        <a:xfrm>
          <a:off x="44993" y="228654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04AE1-C2F1-44DD-B9A9-4B6A1AD6A690}">
      <dsp:nvSpPr>
        <dsp:cNvPr id="0" name=""/>
        <dsp:cNvSpPr/>
      </dsp:nvSpPr>
      <dsp:spPr>
        <a:xfrm>
          <a:off x="647725" y="1219488"/>
          <a:ext cx="4581718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Barlow Semi Condensed Medium" panose="020B0600000101010101" charset="0"/>
            </a:rPr>
            <a:t>V0.1 </a:t>
          </a:r>
          <a:r>
            <a:rPr lang="ko-KR" altLang="en-US" sz="2400" kern="1200" dirty="0">
              <a:latin typeface="Barlow Semi Condensed Medium" panose="020B0600000101010101" charset="0"/>
            </a:rPr>
            <a:t>버전 배포</a:t>
          </a:r>
        </a:p>
      </dsp:txBody>
      <dsp:txXfrm>
        <a:off x="647725" y="1219488"/>
        <a:ext cx="4581718" cy="609744"/>
      </dsp:txXfrm>
    </dsp:sp>
    <dsp:sp modelId="{2C85CF29-55FE-46E9-B6EC-E3B4F33B2F8A}">
      <dsp:nvSpPr>
        <dsp:cNvPr id="0" name=""/>
        <dsp:cNvSpPr/>
      </dsp:nvSpPr>
      <dsp:spPr>
        <a:xfrm>
          <a:off x="266635" y="1143270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A9A22-DF7B-4223-9A84-4D45E9A7B1FE}">
      <dsp:nvSpPr>
        <dsp:cNvPr id="0" name=""/>
        <dsp:cNvSpPr/>
      </dsp:nvSpPr>
      <dsp:spPr>
        <a:xfrm>
          <a:off x="426083" y="2134105"/>
          <a:ext cx="4803361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Barlow Semi Condensed Medium" panose="020B0600000101010101" charset="0"/>
            </a:rPr>
            <a:t>게시글 및 댓글 모듈 개발 중</a:t>
          </a:r>
        </a:p>
      </dsp:txBody>
      <dsp:txXfrm>
        <a:off x="426083" y="2134105"/>
        <a:ext cx="4803361" cy="609744"/>
      </dsp:txXfrm>
    </dsp:sp>
    <dsp:sp modelId="{09CC56EA-44CC-4E47-A5B3-5CAF6506416D}">
      <dsp:nvSpPr>
        <dsp:cNvPr id="0" name=""/>
        <dsp:cNvSpPr/>
      </dsp:nvSpPr>
      <dsp:spPr>
        <a:xfrm>
          <a:off x="44993" y="2057887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02410-DF90-4E97-A81E-960557E1DEA0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A88AC-A6F1-46AB-8012-1B234DAB5050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BB889-CDBA-4C82-BD81-B308CF15D1A3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실리콘밸리 멘토님</a:t>
          </a:r>
        </a:p>
      </dsp:txBody>
      <dsp:txXfrm>
        <a:off x="28" y="0"/>
        <a:ext cx="2973631" cy="628457"/>
      </dsp:txXfrm>
    </dsp:sp>
    <dsp:sp modelId="{57011F59-3C53-4AE6-8139-A700C40EA33B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A853C-DAAA-43CF-9B71-04BC937C474E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기술 선택에 대한 자문</a:t>
          </a:r>
        </a:p>
      </dsp:txBody>
      <dsp:txXfrm>
        <a:off x="208182" y="1123674"/>
        <a:ext cx="2765476" cy="509203"/>
      </dsp:txXfrm>
    </dsp:sp>
    <dsp:sp modelId="{855B5CB6-692C-4826-867A-CF6E473245B9}">
      <dsp:nvSpPr>
        <dsp:cNvPr id="0" name=""/>
        <dsp:cNvSpPr/>
      </dsp:nvSpPr>
      <dsp:spPr>
        <a:xfrm>
          <a:off x="28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36C3D-9339-4C46-ACE3-2BC2454A7F0A}">
      <dsp:nvSpPr>
        <dsp:cNvPr id="0" name=""/>
        <dsp:cNvSpPr/>
      </dsp:nvSpPr>
      <dsp:spPr>
        <a:xfrm>
          <a:off x="208182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실무 경험 관련 질문</a:t>
          </a:r>
        </a:p>
      </dsp:txBody>
      <dsp:txXfrm>
        <a:off x="208182" y="1632878"/>
        <a:ext cx="2765476" cy="509203"/>
      </dsp:txXfrm>
    </dsp:sp>
    <dsp:sp modelId="{D821420E-2067-4DD7-9EC4-FD20EE2B212D}">
      <dsp:nvSpPr>
        <dsp:cNvPr id="0" name=""/>
        <dsp:cNvSpPr/>
      </dsp:nvSpPr>
      <dsp:spPr>
        <a:xfrm>
          <a:off x="28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7A69-0CB4-472C-94A3-489DBDCA3E25}">
      <dsp:nvSpPr>
        <dsp:cNvPr id="0" name=""/>
        <dsp:cNvSpPr/>
      </dsp:nvSpPr>
      <dsp:spPr>
        <a:xfrm>
          <a:off x="208182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미국 개발자 취업 관련 질문</a:t>
          </a:r>
        </a:p>
      </dsp:txBody>
      <dsp:txXfrm>
        <a:off x="208182" y="2142081"/>
        <a:ext cx="2765476" cy="509203"/>
      </dsp:txXfrm>
    </dsp:sp>
    <dsp:sp modelId="{58B85274-A2E2-4A4D-B2F3-C2A054DC7C56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2F383-AF42-4C95-A8E5-8229AE8AB733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F7F9-D099-4CF7-A1A8-7BCA8B2F44FE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회사 이사님</a:t>
          </a:r>
        </a:p>
      </dsp:txBody>
      <dsp:txXfrm>
        <a:off x="3122340" y="0"/>
        <a:ext cx="2973631" cy="628457"/>
      </dsp:txXfrm>
    </dsp:sp>
    <dsp:sp modelId="{B3A85D0E-2F4E-4614-A7C3-6561E784F6F2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AEF71-FAA8-4639-806F-7C6A22B05BDB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주 </a:t>
          </a:r>
          <a:r>
            <a:rPr lang="en-US" altLang="ko-KR" sz="1400" kern="1200" dirty="0"/>
            <a:t>1</a:t>
          </a:r>
          <a:r>
            <a:rPr lang="ko-KR" altLang="en-US" sz="1400" kern="1200" dirty="0"/>
            <a:t>회 이상 멘토링 진행</a:t>
          </a:r>
        </a:p>
      </dsp:txBody>
      <dsp:txXfrm>
        <a:off x="3330494" y="1123674"/>
        <a:ext cx="2765476" cy="509203"/>
      </dsp:txXfrm>
    </dsp:sp>
    <dsp:sp modelId="{4DFCCE2B-A381-45A9-8DD4-6202812334B4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A67EE-0C7F-4CED-BEF4-8BD60D8EBB5A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진행 상황 보고</a:t>
          </a:r>
          <a:endParaRPr lang="ko-KR" altLang="en-US" sz="1400" kern="1200" dirty="0"/>
        </a:p>
      </dsp:txBody>
      <dsp:txXfrm>
        <a:off x="3330494" y="1632878"/>
        <a:ext cx="2765476" cy="509203"/>
      </dsp:txXfrm>
    </dsp:sp>
    <dsp:sp modelId="{3C589A82-4DD3-4051-B3D0-DEDC4717A019}">
      <dsp:nvSpPr>
        <dsp:cNvPr id="0" name=""/>
        <dsp:cNvSpPr/>
      </dsp:nvSpPr>
      <dsp:spPr>
        <a:xfrm>
          <a:off x="3122340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38220-1922-4FA3-B9AE-93B098C5F5B8}">
      <dsp:nvSpPr>
        <dsp:cNvPr id="0" name=""/>
        <dsp:cNvSpPr/>
      </dsp:nvSpPr>
      <dsp:spPr>
        <a:xfrm>
          <a:off x="3330494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주간 계획 수립 </a:t>
          </a:r>
        </a:p>
      </dsp:txBody>
      <dsp:txXfrm>
        <a:off x="3330494" y="2142081"/>
        <a:ext cx="2765476" cy="509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43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7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35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32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69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71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70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3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8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5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8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4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81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7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83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622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20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7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115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892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17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499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610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43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73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0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4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5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39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49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3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55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20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07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93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2" r:id="rId9"/>
    <p:sldLayoutId id="2147483670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7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1472812"/>
            <a:ext cx="4628579" cy="3670587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931789" y="2002536"/>
            <a:ext cx="3581167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</a:rPr>
              <a:t>App for</a:t>
            </a:r>
            <a:br>
              <a:rPr lang="en-US" sz="6000" dirty="0">
                <a:solidFill>
                  <a:schemeClr val="dk2"/>
                </a:solidFill>
              </a:rPr>
            </a:br>
            <a:r>
              <a:rPr lang="en-US" sz="6000" dirty="0">
                <a:solidFill>
                  <a:schemeClr val="dk2"/>
                </a:solidFill>
              </a:rPr>
              <a:t>Community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852215" y="3717901"/>
            <a:ext cx="2480194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Team 13 &amp; 24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Team</a:t>
            </a:r>
            <a:r>
              <a:rPr lang="ko-KR" altLang="en-US" sz="4700" dirty="0"/>
              <a:t> </a:t>
            </a:r>
            <a:r>
              <a:rPr lang="en-US" altLang="ko-KR" sz="4700" dirty="0"/>
              <a:t>13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86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137710" y="36093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Back-end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281" name="Google Shape;11914;p71">
            <a:extLst>
              <a:ext uri="{FF2B5EF4-FFF2-40B4-BE49-F238E27FC236}">
                <a16:creationId xmlns:a16="http://schemas.microsoft.com/office/drawing/2014/main" id="{3A15FA04-0B1D-4266-B071-620A75931659}"/>
              </a:ext>
            </a:extLst>
          </p:cNvPr>
          <p:cNvGrpSpPr/>
          <p:nvPr/>
        </p:nvGrpSpPr>
        <p:grpSpPr>
          <a:xfrm>
            <a:off x="2137710" y="1824545"/>
            <a:ext cx="4461708" cy="1793384"/>
            <a:chOff x="6796238" y="3158297"/>
            <a:chExt cx="1630319" cy="677257"/>
          </a:xfrm>
        </p:grpSpPr>
        <p:cxnSp>
          <p:nvCxnSpPr>
            <p:cNvPr id="282" name="Google Shape;11915;p71">
              <a:extLst>
                <a:ext uri="{FF2B5EF4-FFF2-40B4-BE49-F238E27FC236}">
                  <a16:creationId xmlns:a16="http://schemas.microsoft.com/office/drawing/2014/main" id="{8409918C-5846-4453-BD96-A863B4CE83DE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3" name="Google Shape;11916;p71">
              <a:extLst>
                <a:ext uri="{FF2B5EF4-FFF2-40B4-BE49-F238E27FC236}">
                  <a16:creationId xmlns:a16="http://schemas.microsoft.com/office/drawing/2014/main" id="{436FFA3D-FF37-4A0D-A0B4-2052DE80CA98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4" name="Google Shape;11917;p71">
              <a:extLst>
                <a:ext uri="{FF2B5EF4-FFF2-40B4-BE49-F238E27FC236}">
                  <a16:creationId xmlns:a16="http://schemas.microsoft.com/office/drawing/2014/main" id="{60D7A732-FAD9-4EA0-BF9B-80A4C33DA9A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5" name="Google Shape;11918;p71">
              <a:extLst>
                <a:ext uri="{FF2B5EF4-FFF2-40B4-BE49-F238E27FC236}">
                  <a16:creationId xmlns:a16="http://schemas.microsoft.com/office/drawing/2014/main" id="{4960D419-7783-4E02-B6D1-9E345C510E84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86" name="Google Shape;11919;p71">
              <a:extLst>
                <a:ext uri="{FF2B5EF4-FFF2-40B4-BE49-F238E27FC236}">
                  <a16:creationId xmlns:a16="http://schemas.microsoft.com/office/drawing/2014/main" id="{B4B5740E-DB70-4024-8193-E2B160B855A3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87" name="Google Shape;11920;p71">
                <a:extLst>
                  <a:ext uri="{FF2B5EF4-FFF2-40B4-BE49-F238E27FC236}">
                    <a16:creationId xmlns:a16="http://schemas.microsoft.com/office/drawing/2014/main" id="{E85917E6-B99F-4851-BACF-C7D414EB089E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11921;p71">
                <a:extLst>
                  <a:ext uri="{FF2B5EF4-FFF2-40B4-BE49-F238E27FC236}">
                    <a16:creationId xmlns:a16="http://schemas.microsoft.com/office/drawing/2014/main" id="{47FB10B6-FB1F-4231-8695-E432990B7F4B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1922;p71">
                <a:extLst>
                  <a:ext uri="{FF2B5EF4-FFF2-40B4-BE49-F238E27FC236}">
                    <a16:creationId xmlns:a16="http://schemas.microsoft.com/office/drawing/2014/main" id="{2D6DAE9D-47EA-4E28-8330-9B0D0CFA1353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447C6B-AB80-44F9-91CA-4C06469D9283}"/>
              </a:ext>
            </a:extLst>
          </p:cNvPr>
          <p:cNvSpPr txBox="1"/>
          <p:nvPr/>
        </p:nvSpPr>
        <p:spPr>
          <a:xfrm>
            <a:off x="1520072" y="3867339"/>
            <a:ext cx="21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1. Team Introduction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2E402F9-19DA-48BD-AC87-8B547985071D}"/>
              </a:ext>
            </a:extLst>
          </p:cNvPr>
          <p:cNvSpPr txBox="1"/>
          <p:nvPr/>
        </p:nvSpPr>
        <p:spPr>
          <a:xfrm>
            <a:off x="3229691" y="1329223"/>
            <a:ext cx="170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2. Development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AB39304-8BD0-4804-893E-16DBB651C07E}"/>
              </a:ext>
            </a:extLst>
          </p:cNvPr>
          <p:cNvSpPr txBox="1"/>
          <p:nvPr/>
        </p:nvSpPr>
        <p:spPr>
          <a:xfrm>
            <a:off x="4468735" y="3867339"/>
            <a:ext cx="22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3. Test &amp; Deploy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A9AA-DADB-4350-BC4C-DB08AF559C70}"/>
              </a:ext>
            </a:extLst>
          </p:cNvPr>
          <p:cNvSpPr txBox="1"/>
          <p:nvPr/>
        </p:nvSpPr>
        <p:spPr>
          <a:xfrm>
            <a:off x="5602618" y="1178214"/>
            <a:ext cx="226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4. Current Situation</a:t>
            </a:r>
            <a:r>
              <a:rPr lang="ko-KR" altLang="en-US" sz="1800" dirty="0">
                <a:latin typeface="Barlow Semi Condensed Medium" panose="020B0600000101010101" charset="0"/>
              </a:rPr>
              <a:t> </a:t>
            </a:r>
            <a:endParaRPr lang="en-US" altLang="ko-KR" sz="1800" dirty="0">
              <a:latin typeface="Barlow Semi Condensed Medium" panose="020B0600000101010101" charset="0"/>
            </a:endParaRPr>
          </a:p>
          <a:p>
            <a:r>
              <a:rPr lang="en-US" altLang="ko-KR" sz="1800" dirty="0">
                <a:latin typeface="Barlow Semi Condensed Medium" panose="020B0600000101010101" charset="0"/>
              </a:rPr>
              <a:t>     &amp; Plan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4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DF49A00B-E176-4D50-ABCB-A0C929C65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02712"/>
              </p:ext>
            </p:extLst>
          </p:nvPr>
        </p:nvGraphicFramePr>
        <p:xfrm>
          <a:off x="1211493" y="195444"/>
          <a:ext cx="6892464" cy="500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63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B00CF924-8392-4E91-B496-F0FBCC6A32C1}"/>
              </a:ext>
            </a:extLst>
          </p:cNvPr>
          <p:cNvSpPr txBox="1">
            <a:spLocks/>
          </p:cNvSpPr>
          <p:nvPr/>
        </p:nvSpPr>
        <p:spPr>
          <a:xfrm>
            <a:off x="723750" y="35816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방법론 </a:t>
            </a:r>
            <a:r>
              <a:rPr lang="en-US" altLang="ko-KR" b="1" dirty="0"/>
              <a:t>- </a:t>
            </a:r>
            <a:r>
              <a:rPr lang="ko-KR" altLang="en-US" b="1" dirty="0"/>
              <a:t>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CF7FC7-F95F-4498-96C9-5A92FA8F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5" t="44540" r="35551" b="15823"/>
          <a:stretch/>
        </p:blipFill>
        <p:spPr>
          <a:xfrm>
            <a:off x="923000" y="1224451"/>
            <a:ext cx="3607832" cy="30328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1D2C54-A06E-448E-98F9-D0A1EC720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4" t="16884" r="7417" b="11701"/>
          <a:stretch/>
        </p:blipFill>
        <p:spPr>
          <a:xfrm>
            <a:off x="4580325" y="1105312"/>
            <a:ext cx="3599507" cy="3301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9DB2D-FB71-4F3A-BD9E-75C11D0C3567}"/>
              </a:ext>
            </a:extLst>
          </p:cNvPr>
          <p:cNvSpPr txBox="1"/>
          <p:nvPr/>
        </p:nvSpPr>
        <p:spPr>
          <a:xfrm>
            <a:off x="2726916" y="4550865"/>
            <a:ext cx="386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Notion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을 통해 일정 및 진행 현황 관리</a:t>
            </a:r>
          </a:p>
        </p:txBody>
      </p:sp>
    </p:spTree>
    <p:extLst>
      <p:ext uri="{BB962C8B-B14F-4D97-AF65-F5344CB8AC3E}">
        <p14:creationId xmlns:p14="http://schemas.microsoft.com/office/powerpoint/2010/main" val="417487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5A25D9-D9F5-4B5B-A86C-3E8732D88CE3}"/>
              </a:ext>
            </a:extLst>
          </p:cNvPr>
          <p:cNvSpPr txBox="1"/>
          <p:nvPr/>
        </p:nvSpPr>
        <p:spPr>
          <a:xfrm>
            <a:off x="1755528" y="4528553"/>
            <a:ext cx="5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주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1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회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 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이상 회사에 모여 코드 리뷰 및 통합 과정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55A00-47DF-4934-A6F9-44B5843AC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909" b="32958"/>
          <a:stretch/>
        </p:blipFill>
        <p:spPr>
          <a:xfrm>
            <a:off x="1230433" y="1102563"/>
            <a:ext cx="6683133" cy="3162309"/>
          </a:xfrm>
          <a:prstGeom prst="rect">
            <a:avLst/>
          </a:prstGeom>
        </p:spPr>
      </p:pic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7DB8B2B7-8243-47BC-9A66-ED9847B48B7B}"/>
              </a:ext>
            </a:extLst>
          </p:cNvPr>
          <p:cNvSpPr txBox="1">
            <a:spLocks/>
          </p:cNvSpPr>
          <p:nvPr/>
        </p:nvSpPr>
        <p:spPr>
          <a:xfrm>
            <a:off x="723750" y="35816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방법론 </a:t>
            </a:r>
            <a:r>
              <a:rPr lang="en-US" altLang="ko-KR" b="1" dirty="0"/>
              <a:t>- </a:t>
            </a:r>
            <a:r>
              <a:rPr lang="ko-KR" altLang="en-US" b="1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65607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5592EC2C-31F8-4658-97F1-B56F02B830CC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C27788-0AEC-41BC-A559-8FE1272A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78" y="1635512"/>
            <a:ext cx="6619177" cy="27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3493;p60">
            <a:extLst>
              <a:ext uri="{FF2B5EF4-FFF2-40B4-BE49-F238E27FC236}">
                <a16:creationId xmlns:a16="http://schemas.microsoft.com/office/drawing/2014/main" id="{B2B6396A-CCD8-484E-817D-6F56DF616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217818"/>
              </p:ext>
            </p:extLst>
          </p:nvPr>
        </p:nvGraphicFramePr>
        <p:xfrm>
          <a:off x="1823550" y="1082284"/>
          <a:ext cx="5736980" cy="2438280"/>
        </p:xfrm>
        <a:graphic>
          <a:graphicData uri="http://schemas.openxmlformats.org/drawingml/2006/table">
            <a:tbl>
              <a:tblPr>
                <a:noFill/>
                <a:tableStyleId>{17017FF6-9FC3-4FDC-AEAB-8ECE1F2CF33F}</a:tableStyleId>
              </a:tblPr>
              <a:tblGrid>
                <a:gridCol w="143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Java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Go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Typescript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Framework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Spring,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Spring Boot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Echo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Express,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Nest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Strength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고가용성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빠르다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레퍼런스 많음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Weakness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Learning</a:t>
                      </a: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</a:t>
                      </a:r>
                      <a:endParaRPr lang="en-US" altLang="ko-KR"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Curve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레퍼런스 적음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Javascript</a:t>
                      </a: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의 성능적 단점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" name="Google Shape;2233;p41">
            <a:extLst>
              <a:ext uri="{FF2B5EF4-FFF2-40B4-BE49-F238E27FC236}">
                <a16:creationId xmlns:a16="http://schemas.microsoft.com/office/drawing/2014/main" id="{69ACC038-7240-44EB-AA26-68C9F6D55628}"/>
              </a:ext>
            </a:extLst>
          </p:cNvPr>
          <p:cNvSpPr txBox="1"/>
          <p:nvPr/>
        </p:nvSpPr>
        <p:spPr>
          <a:xfrm>
            <a:off x="2304626" y="3602218"/>
            <a:ext cx="3092563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1.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너무 어려우면 안된다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</a:t>
            </a: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" name="Google Shape;2233;p41">
            <a:extLst>
              <a:ext uri="{FF2B5EF4-FFF2-40B4-BE49-F238E27FC236}">
                <a16:creationId xmlns:a16="http://schemas.microsoft.com/office/drawing/2014/main" id="{AA00F0DD-0A49-4C50-8502-A43D727C5A9E}"/>
              </a:ext>
            </a:extLst>
          </p:cNvPr>
          <p:cNvSpPr txBox="1"/>
          <p:nvPr/>
        </p:nvSpPr>
        <p:spPr>
          <a:xfrm>
            <a:off x="2356666" y="4030005"/>
            <a:ext cx="4161395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2.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유지 보수 및 관리가 쉬워야 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8" name="Google Shape;2233;p41">
            <a:extLst>
              <a:ext uri="{FF2B5EF4-FFF2-40B4-BE49-F238E27FC236}">
                <a16:creationId xmlns:a16="http://schemas.microsoft.com/office/drawing/2014/main" id="{C8EE3D37-BAC5-4A85-B17D-6918FF640960}"/>
              </a:ext>
            </a:extLst>
          </p:cNvPr>
          <p:cNvSpPr txBox="1"/>
          <p:nvPr/>
        </p:nvSpPr>
        <p:spPr>
          <a:xfrm>
            <a:off x="2356666" y="4448883"/>
            <a:ext cx="5365253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3.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구조화된 서버 사이드 아키텍처가 필요하다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39F3CFCE-6EF7-4119-BE74-0C1BA69C67E1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DD2C5A-7EBE-4C43-803B-5FB7B293A009}"/>
              </a:ext>
            </a:extLst>
          </p:cNvPr>
          <p:cNvSpPr txBox="1"/>
          <p:nvPr/>
        </p:nvSpPr>
        <p:spPr>
          <a:xfrm>
            <a:off x="5433565" y="2048530"/>
            <a:ext cx="2438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구조화된 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77FC0-1A4C-4758-B04C-B7DD5930B77F}"/>
              </a:ext>
            </a:extLst>
          </p:cNvPr>
          <p:cNvSpPr txBox="1"/>
          <p:nvPr/>
        </p:nvSpPr>
        <p:spPr>
          <a:xfrm>
            <a:off x="1577238" y="2048530"/>
            <a:ext cx="213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>
                    <a:lumMod val="25000"/>
                  </a:schemeClr>
                </a:solidFill>
                <a:latin typeface="Barlow Semi Condensed Medium" panose="020B0600000101010101" charset="0"/>
              </a:rPr>
              <a:t>언어 난이도</a:t>
            </a:r>
          </a:p>
        </p:txBody>
      </p:sp>
      <p:grpSp>
        <p:nvGrpSpPr>
          <p:cNvPr id="7" name="그래픽 5" descr="시소 단색으로 채워진">
            <a:extLst>
              <a:ext uri="{FF2B5EF4-FFF2-40B4-BE49-F238E27FC236}">
                <a16:creationId xmlns:a16="http://schemas.microsoft.com/office/drawing/2014/main" id="{5A8068DF-B040-4C21-AF98-3893EF283336}"/>
              </a:ext>
            </a:extLst>
          </p:cNvPr>
          <p:cNvGrpSpPr/>
          <p:nvPr/>
        </p:nvGrpSpPr>
        <p:grpSpPr>
          <a:xfrm>
            <a:off x="2832152" y="2829520"/>
            <a:ext cx="3579324" cy="1307788"/>
            <a:chOff x="3160213" y="2429285"/>
            <a:chExt cx="3005303" cy="1307788"/>
          </a:xfrm>
          <a:solidFill>
            <a:srgbClr val="0586DD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7EFAC23-9F1E-4D7E-A407-47CF1D2E4A5C}"/>
                </a:ext>
              </a:extLst>
            </p:cNvPr>
            <p:cNvSpPr/>
            <p:nvPr/>
          </p:nvSpPr>
          <p:spPr>
            <a:xfrm rot="849050">
              <a:off x="3160213" y="2501030"/>
              <a:ext cx="1184478" cy="610017"/>
            </a:xfrm>
            <a:custGeom>
              <a:avLst/>
              <a:gdLst>
                <a:gd name="connsiteX0" fmla="*/ 1184478 w 1184478"/>
                <a:gd name="connsiteY0" fmla="*/ 29501 h 610017"/>
                <a:gd name="connsiteX1" fmla="*/ 558674 w 1184478"/>
                <a:gd name="connsiteY1" fmla="*/ 216590 h 610017"/>
                <a:gd name="connsiteX2" fmla="*/ 513995 w 1184478"/>
                <a:gd name="connsiteY2" fmla="*/ 69151 h 610017"/>
                <a:gd name="connsiteX3" fmla="*/ 392594 w 1184478"/>
                <a:gd name="connsiteY3" fmla="*/ 4208 h 610017"/>
                <a:gd name="connsiteX4" fmla="*/ 327652 w 1184478"/>
                <a:gd name="connsiteY4" fmla="*/ 125609 h 610017"/>
                <a:gd name="connsiteX5" fmla="*/ 372169 w 1184478"/>
                <a:gd name="connsiteY5" fmla="*/ 272334 h 610017"/>
                <a:gd name="connsiteX6" fmla="*/ 93612 w 1184478"/>
                <a:gd name="connsiteY6" fmla="*/ 355560 h 610017"/>
                <a:gd name="connsiteX7" fmla="*/ 5187 w 1184478"/>
                <a:gd name="connsiteY7" fmla="*/ 516403 h 610017"/>
                <a:gd name="connsiteX8" fmla="*/ 166031 w 1184478"/>
                <a:gd name="connsiteY8" fmla="*/ 604830 h 610017"/>
                <a:gd name="connsiteX9" fmla="*/ 167916 w 1184478"/>
                <a:gd name="connsiteY9" fmla="*/ 604266 h 610017"/>
                <a:gd name="connsiteX10" fmla="*/ 1055567 w 1184478"/>
                <a:gd name="connsiteY10" fmla="*/ 339045 h 6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4478" h="610017">
                  <a:moveTo>
                    <a:pt x="1184478" y="29501"/>
                  </a:moveTo>
                  <a:lnTo>
                    <a:pt x="558674" y="216590"/>
                  </a:lnTo>
                  <a:lnTo>
                    <a:pt x="513995" y="69151"/>
                  </a:lnTo>
                  <a:cubicBezTo>
                    <a:pt x="498404" y="17693"/>
                    <a:pt x="444052" y="-11382"/>
                    <a:pt x="392594" y="4208"/>
                  </a:cubicBezTo>
                  <a:cubicBezTo>
                    <a:pt x="341137" y="19799"/>
                    <a:pt x="312061" y="74151"/>
                    <a:pt x="327652" y="125609"/>
                  </a:cubicBezTo>
                  <a:lnTo>
                    <a:pt x="372169" y="272334"/>
                  </a:lnTo>
                  <a:lnTo>
                    <a:pt x="93612" y="355560"/>
                  </a:lnTo>
                  <a:cubicBezTo>
                    <a:pt x="24779" y="375557"/>
                    <a:pt x="-14811" y="447570"/>
                    <a:pt x="5187" y="516403"/>
                  </a:cubicBezTo>
                  <a:cubicBezTo>
                    <a:pt x="25185" y="585239"/>
                    <a:pt x="97197" y="624827"/>
                    <a:pt x="166031" y="604830"/>
                  </a:cubicBezTo>
                  <a:cubicBezTo>
                    <a:pt x="166661" y="604646"/>
                    <a:pt x="167289" y="604457"/>
                    <a:pt x="167916" y="604266"/>
                  </a:cubicBezTo>
                  <a:lnTo>
                    <a:pt x="1055567" y="339045"/>
                  </a:ln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4A436C-85CD-4571-BB1F-871CFB6AC3E0}"/>
                </a:ext>
              </a:extLst>
            </p:cNvPr>
            <p:cNvSpPr/>
            <p:nvPr/>
          </p:nvSpPr>
          <p:spPr>
            <a:xfrm rot="842907">
              <a:off x="4885585" y="2429285"/>
              <a:ext cx="1279931" cy="700930"/>
            </a:xfrm>
            <a:custGeom>
              <a:avLst/>
              <a:gdLst>
                <a:gd name="connsiteX0" fmla="*/ 1274451 w 1279931"/>
                <a:gd name="connsiteY0" fmla="*/ 222923 h 700930"/>
                <a:gd name="connsiteX1" fmla="*/ 1112933 w 1279931"/>
                <a:gd name="connsiteY1" fmla="*/ 135738 h 700930"/>
                <a:gd name="connsiteX2" fmla="*/ 1112930 w 1279931"/>
                <a:gd name="connsiteY2" fmla="*/ 135738 h 700930"/>
                <a:gd name="connsiteX3" fmla="*/ 850369 w 1279931"/>
                <a:gd name="connsiteY3" fmla="*/ 214162 h 700930"/>
                <a:gd name="connsiteX4" fmla="*/ 806371 w 1279931"/>
                <a:gd name="connsiteY4" fmla="*/ 69124 h 700930"/>
                <a:gd name="connsiteX5" fmla="*/ 684971 w 1279931"/>
                <a:gd name="connsiteY5" fmla="*/ 4214 h 700930"/>
                <a:gd name="connsiteX6" fmla="*/ 620061 w 1279931"/>
                <a:gd name="connsiteY6" fmla="*/ 125614 h 700930"/>
                <a:gd name="connsiteX7" fmla="*/ 663799 w 1279931"/>
                <a:gd name="connsiteY7" fmla="*/ 269938 h 700930"/>
                <a:gd name="connsiteX8" fmla="*/ 0 w 1279931"/>
                <a:gd name="connsiteY8" fmla="*/ 468286 h 700930"/>
                <a:gd name="connsiteX9" fmla="*/ 77451 w 1279931"/>
                <a:gd name="connsiteY9" fmla="*/ 578606 h 700930"/>
                <a:gd name="connsiteX10" fmla="*/ 128425 w 1279931"/>
                <a:gd name="connsiteY10" fmla="*/ 700931 h 700930"/>
                <a:gd name="connsiteX11" fmla="*/ 1187396 w 1279931"/>
                <a:gd name="connsiteY11" fmla="*/ 384443 h 700930"/>
                <a:gd name="connsiteX12" fmla="*/ 1274451 w 1279931"/>
                <a:gd name="connsiteY12" fmla="*/ 222923 h 7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931" h="700930">
                  <a:moveTo>
                    <a:pt x="1274451" y="222923"/>
                  </a:moveTo>
                  <a:cubicBezTo>
                    <a:pt x="1253925" y="154245"/>
                    <a:pt x="1181610" y="115212"/>
                    <a:pt x="1112933" y="135738"/>
                  </a:cubicBezTo>
                  <a:cubicBezTo>
                    <a:pt x="1112930" y="135738"/>
                    <a:pt x="1112930" y="135738"/>
                    <a:pt x="1112930" y="135738"/>
                  </a:cubicBezTo>
                  <a:lnTo>
                    <a:pt x="850369" y="214162"/>
                  </a:lnTo>
                  <a:lnTo>
                    <a:pt x="806371" y="69124"/>
                  </a:lnTo>
                  <a:cubicBezTo>
                    <a:pt x="790771" y="17676"/>
                    <a:pt x="736419" y="-11386"/>
                    <a:pt x="684971" y="4214"/>
                  </a:cubicBezTo>
                  <a:cubicBezTo>
                    <a:pt x="633523" y="19815"/>
                    <a:pt x="604461" y="74166"/>
                    <a:pt x="620061" y="125614"/>
                  </a:cubicBezTo>
                  <a:lnTo>
                    <a:pt x="663799" y="269938"/>
                  </a:lnTo>
                  <a:lnTo>
                    <a:pt x="0" y="468286"/>
                  </a:lnTo>
                  <a:cubicBezTo>
                    <a:pt x="33540" y="498981"/>
                    <a:pt x="59972" y="536633"/>
                    <a:pt x="77451" y="578606"/>
                  </a:cubicBezTo>
                  <a:lnTo>
                    <a:pt x="128425" y="700931"/>
                  </a:lnTo>
                  <a:lnTo>
                    <a:pt x="1187396" y="384443"/>
                  </a:lnTo>
                  <a:cubicBezTo>
                    <a:pt x="1256021" y="363859"/>
                    <a:pt x="1294990" y="291561"/>
                    <a:pt x="1274451" y="222923"/>
                  </a:cubicBez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39FA50B-B817-4983-B7EF-73A26FD8915A}"/>
                </a:ext>
              </a:extLst>
            </p:cNvPr>
            <p:cNvSpPr/>
            <p:nvPr/>
          </p:nvSpPr>
          <p:spPr>
            <a:xfrm>
              <a:off x="4081351" y="2698771"/>
              <a:ext cx="1079834" cy="1038302"/>
            </a:xfrm>
            <a:custGeom>
              <a:avLst/>
              <a:gdLst>
                <a:gd name="connsiteX0" fmla="*/ 539917 w 1079834"/>
                <a:gd name="connsiteY0" fmla="*/ 0 h 1038302"/>
                <a:gd name="connsiteX1" fmla="*/ 391375 w 1079834"/>
                <a:gd name="connsiteY1" fmla="*/ 98996 h 1038302"/>
                <a:gd name="connsiteX2" fmla="*/ 0 w 1079834"/>
                <a:gd name="connsiteY2" fmla="*/ 1038302 h 1038302"/>
                <a:gd name="connsiteX3" fmla="*/ 281218 w 1079834"/>
                <a:gd name="connsiteY3" fmla="*/ 1038302 h 1038302"/>
                <a:gd name="connsiteX4" fmla="*/ 539917 w 1079834"/>
                <a:gd name="connsiteY4" fmla="*/ 417462 h 1038302"/>
                <a:gd name="connsiteX5" fmla="*/ 798616 w 1079834"/>
                <a:gd name="connsiteY5" fmla="*/ 1038302 h 1038302"/>
                <a:gd name="connsiteX6" fmla="*/ 1079834 w 1079834"/>
                <a:gd name="connsiteY6" fmla="*/ 1038302 h 1038302"/>
                <a:gd name="connsiteX7" fmla="*/ 688459 w 1079834"/>
                <a:gd name="connsiteY7" fmla="*/ 99061 h 1038302"/>
                <a:gd name="connsiteX8" fmla="*/ 539917 w 1079834"/>
                <a:gd name="connsiteY8" fmla="*/ 0 h 1038302"/>
                <a:gd name="connsiteX9" fmla="*/ 539917 w 1079834"/>
                <a:gd name="connsiteY9" fmla="*/ 259576 h 1038302"/>
                <a:gd name="connsiteX10" fmla="*/ 475023 w 1079834"/>
                <a:gd name="connsiteY10" fmla="*/ 194682 h 1038302"/>
                <a:gd name="connsiteX11" fmla="*/ 539917 w 1079834"/>
                <a:gd name="connsiteY11" fmla="*/ 129788 h 1038302"/>
                <a:gd name="connsiteX12" fmla="*/ 604811 w 1079834"/>
                <a:gd name="connsiteY12" fmla="*/ 194682 h 1038302"/>
                <a:gd name="connsiteX13" fmla="*/ 539917 w 1079834"/>
                <a:gd name="connsiteY13" fmla="*/ 259576 h 103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834" h="1038302">
                  <a:moveTo>
                    <a:pt x="539917" y="0"/>
                  </a:moveTo>
                  <a:cubicBezTo>
                    <a:pt x="474929" y="-113"/>
                    <a:pt x="416281" y="38969"/>
                    <a:pt x="391375" y="98996"/>
                  </a:cubicBezTo>
                  <a:lnTo>
                    <a:pt x="0" y="1038302"/>
                  </a:lnTo>
                  <a:lnTo>
                    <a:pt x="281218" y="1038302"/>
                  </a:lnTo>
                  <a:lnTo>
                    <a:pt x="539917" y="417462"/>
                  </a:lnTo>
                  <a:lnTo>
                    <a:pt x="798616" y="1038302"/>
                  </a:lnTo>
                  <a:lnTo>
                    <a:pt x="1079834" y="1038302"/>
                  </a:lnTo>
                  <a:lnTo>
                    <a:pt x="688459" y="99061"/>
                  </a:lnTo>
                  <a:cubicBezTo>
                    <a:pt x="663572" y="39008"/>
                    <a:pt x="604921" y="-104"/>
                    <a:pt x="539917" y="0"/>
                  </a:cubicBezTo>
                  <a:close/>
                  <a:moveTo>
                    <a:pt x="539917" y="259576"/>
                  </a:moveTo>
                  <a:cubicBezTo>
                    <a:pt x="504076" y="259576"/>
                    <a:pt x="475023" y="230523"/>
                    <a:pt x="475023" y="194682"/>
                  </a:cubicBezTo>
                  <a:cubicBezTo>
                    <a:pt x="475023" y="158841"/>
                    <a:pt x="504076" y="129788"/>
                    <a:pt x="539917" y="129788"/>
                  </a:cubicBezTo>
                  <a:cubicBezTo>
                    <a:pt x="575758" y="129788"/>
                    <a:pt x="604811" y="158841"/>
                    <a:pt x="604811" y="194682"/>
                  </a:cubicBezTo>
                  <a:cubicBezTo>
                    <a:pt x="604811" y="230523"/>
                    <a:pt x="575758" y="259576"/>
                    <a:pt x="539917" y="259576"/>
                  </a:cubicBez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Google Shape;2342;p46">
            <a:extLst>
              <a:ext uri="{FF2B5EF4-FFF2-40B4-BE49-F238E27FC236}">
                <a16:creationId xmlns:a16="http://schemas.microsoft.com/office/drawing/2014/main" id="{F49ADBF4-AC82-4D53-AB86-C0A25AD59315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</p:spTree>
    <p:extLst>
      <p:ext uri="{BB962C8B-B14F-4D97-AF65-F5344CB8AC3E}">
        <p14:creationId xmlns:p14="http://schemas.microsoft.com/office/powerpoint/2010/main" val="128361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B7B5E4-A86F-4510-B4D4-237D01F26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8"/>
          <a:stretch/>
        </p:blipFill>
        <p:spPr>
          <a:xfrm>
            <a:off x="6135554" y="3013407"/>
            <a:ext cx="1960232" cy="2044649"/>
          </a:xfrm>
          <a:prstGeom prst="rect">
            <a:avLst/>
          </a:prstGeom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550" y="382810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Nest</a:t>
            </a:r>
            <a:r>
              <a:rPr lang="ko-KR" altLang="en-US" b="1" dirty="0"/>
              <a:t> </a:t>
            </a:r>
            <a:r>
              <a:rPr lang="en-US" altLang="ko-KR" b="1" dirty="0"/>
              <a:t>JS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C62F8-BB02-495F-A02C-9D1B037D447C}"/>
              </a:ext>
            </a:extLst>
          </p:cNvPr>
          <p:cNvSpPr txBox="1"/>
          <p:nvPr/>
        </p:nvSpPr>
        <p:spPr>
          <a:xfrm>
            <a:off x="1590908" y="1353056"/>
            <a:ext cx="6371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Server-Side Node JS</a:t>
            </a:r>
            <a:r>
              <a:rPr lang="ko-KR" altLang="en-US" sz="2400" dirty="0">
                <a:latin typeface="Barlow Semi Condensed Medium" panose="020B0600000101010101" charset="0"/>
              </a:rPr>
              <a:t>에서의 아키텍처 문제를 해결하기 위해 등장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Express </a:t>
            </a:r>
            <a:r>
              <a:rPr lang="ko-KR" altLang="en-US" sz="2400" dirty="0">
                <a:latin typeface="Barlow Semi Condensed Medium" panose="020B0600000101010101" charset="0"/>
              </a:rPr>
              <a:t>위에서 등장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Built-In Exceptions Layers </a:t>
            </a:r>
            <a:r>
              <a:rPr lang="ko-KR" altLang="en-US" sz="2400" dirty="0">
                <a:latin typeface="Barlow Semi Condensed Medium" panose="020B0600000101010101" charset="0"/>
              </a:rPr>
              <a:t>제공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arlow Semi Condensed Medium" panose="020B0600000101010101" charset="0"/>
              </a:rPr>
              <a:t>훌륭한 </a:t>
            </a:r>
            <a:r>
              <a:rPr lang="en-US" altLang="ko-KR" sz="2400" dirty="0">
                <a:latin typeface="Barlow Semi Condensed Medium" panose="020B0600000101010101" charset="0"/>
              </a:rPr>
              <a:t>Official Document</a:t>
            </a:r>
            <a:endParaRPr lang="ko-KR" altLang="en-US" sz="2400" dirty="0">
              <a:latin typeface="Barlow Semi Condensed Medium" panose="020B0600000101010101" charset="0"/>
            </a:endParaRPr>
          </a:p>
        </p:txBody>
      </p:sp>
      <p:sp>
        <p:nvSpPr>
          <p:cNvPr id="3" name="AutoShape 2" descr="NestJS">
            <a:extLst>
              <a:ext uri="{FF2B5EF4-FFF2-40B4-BE49-F238E27FC236}">
                <a16:creationId xmlns:a16="http://schemas.microsoft.com/office/drawing/2014/main" id="{989B94EC-E624-4EFC-AA79-68845B181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NestJS">
            <a:extLst>
              <a:ext uri="{FF2B5EF4-FFF2-40B4-BE49-F238E27FC236}">
                <a16:creationId xmlns:a16="http://schemas.microsoft.com/office/drawing/2014/main" id="{30439D3C-2C37-482E-81BF-2A3507B4A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ost-thumbnail">
            <a:extLst>
              <a:ext uri="{FF2B5EF4-FFF2-40B4-BE49-F238E27FC236}">
                <a16:creationId xmlns:a16="http://schemas.microsoft.com/office/drawing/2014/main" id="{FAFB648A-62A2-456D-BF8C-A08733A38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2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C8914AE-60E4-4AB1-A686-88F5DED85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153771"/>
              </p:ext>
            </p:extLst>
          </p:nvPr>
        </p:nvGraphicFramePr>
        <p:xfrm>
          <a:off x="1989231" y="385107"/>
          <a:ext cx="6812800" cy="475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B265DE-18D9-4647-BF9C-165A9A0B4B9A}"/>
              </a:ext>
            </a:extLst>
          </p:cNvPr>
          <p:cNvSpPr txBox="1"/>
          <p:nvPr/>
        </p:nvSpPr>
        <p:spPr>
          <a:xfrm>
            <a:off x="723352" y="3510709"/>
            <a:ext cx="1932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Barlow Semi Condensed Medium" panose="020B0600000101010101" charset="0"/>
              </a:rPr>
              <a:t>PipeLine</a:t>
            </a:r>
            <a:endParaRPr lang="ko-KR" altLang="en-US" sz="3600" dirty="0">
              <a:latin typeface="Barlow Semi Condensed Medium" panose="020B0600000101010101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577020" y="1452991"/>
            <a:ext cx="4178183" cy="3008406"/>
            <a:chOff x="862950" y="766811"/>
            <a:chExt cx="5865811" cy="4169389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77036" y="766811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20858" y="464417"/>
            <a:ext cx="635100" cy="732561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33972" y="549142"/>
            <a:ext cx="2615100" cy="382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Program Introduction</a:t>
            </a:r>
            <a:endParaRPr lang="ko-KR" altLang="en-US" sz="2000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03027" y="613220"/>
            <a:ext cx="457200" cy="346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1" name="Google Shape;2106;p37">
            <a:extLst>
              <a:ext uri="{FF2B5EF4-FFF2-40B4-BE49-F238E27FC236}">
                <a16:creationId xmlns:a16="http://schemas.microsoft.com/office/drawing/2014/main" id="{1B354DA5-9CB1-4ECE-9DFC-13B830ED2DB8}"/>
              </a:ext>
            </a:extLst>
          </p:cNvPr>
          <p:cNvGrpSpPr/>
          <p:nvPr/>
        </p:nvGrpSpPr>
        <p:grpSpPr>
          <a:xfrm>
            <a:off x="724812" y="1324483"/>
            <a:ext cx="635100" cy="732561"/>
            <a:chOff x="731647" y="573573"/>
            <a:chExt cx="635100" cy="734640"/>
          </a:xfrm>
        </p:grpSpPr>
        <p:grpSp>
          <p:nvGrpSpPr>
            <p:cNvPr id="272" name="Google Shape;2107;p37">
              <a:extLst>
                <a:ext uri="{FF2B5EF4-FFF2-40B4-BE49-F238E27FC236}">
                  <a16:creationId xmlns:a16="http://schemas.microsoft.com/office/drawing/2014/main" id="{D583FE0A-EA5C-4CE7-9E9A-C7EF2FF7B032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77" name="Google Shape;2108;p37">
                <a:extLst>
                  <a:ext uri="{FF2B5EF4-FFF2-40B4-BE49-F238E27FC236}">
                    <a16:creationId xmlns:a16="http://schemas.microsoft.com/office/drawing/2014/main" id="{659A3C30-5325-4AB9-9BF4-CFF6B604F8D0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09;p37">
                <a:extLst>
                  <a:ext uri="{FF2B5EF4-FFF2-40B4-BE49-F238E27FC236}">
                    <a16:creationId xmlns:a16="http://schemas.microsoft.com/office/drawing/2014/main" id="{8AA66C48-25AB-4A63-9D31-B7A5D0D05A46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10;p37">
              <a:extLst>
                <a:ext uri="{FF2B5EF4-FFF2-40B4-BE49-F238E27FC236}">
                  <a16:creationId xmlns:a16="http://schemas.microsoft.com/office/drawing/2014/main" id="{C41A2D70-6A7E-41AE-ABA0-39C5E37492BF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11;p37">
                <a:extLst>
                  <a:ext uri="{FF2B5EF4-FFF2-40B4-BE49-F238E27FC236}">
                    <a16:creationId xmlns:a16="http://schemas.microsoft.com/office/drawing/2014/main" id="{2EE468C9-C32D-41FA-8A7E-8A30FAB326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12;p37">
                <a:extLst>
                  <a:ext uri="{FF2B5EF4-FFF2-40B4-BE49-F238E27FC236}">
                    <a16:creationId xmlns:a16="http://schemas.microsoft.com/office/drawing/2014/main" id="{2B2B80C4-7E97-4EB3-A510-BC6C548A1EC3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13;p37">
                <a:extLst>
                  <a:ext uri="{FF2B5EF4-FFF2-40B4-BE49-F238E27FC236}">
                    <a16:creationId xmlns:a16="http://schemas.microsoft.com/office/drawing/2014/main" id="{9BCD5401-2728-4463-99C2-234FFF9A415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0;p37">
            <a:extLst>
              <a:ext uri="{FF2B5EF4-FFF2-40B4-BE49-F238E27FC236}">
                <a16:creationId xmlns:a16="http://schemas.microsoft.com/office/drawing/2014/main" id="{2CC6207C-8B1A-4093-96C5-6DF961F57F14}"/>
              </a:ext>
            </a:extLst>
          </p:cNvPr>
          <p:cNvSpPr txBox="1">
            <a:spLocks/>
          </p:cNvSpPr>
          <p:nvPr/>
        </p:nvSpPr>
        <p:spPr>
          <a:xfrm>
            <a:off x="1637926" y="1409208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Develop Process</a:t>
            </a:r>
          </a:p>
        </p:txBody>
      </p:sp>
      <p:sp>
        <p:nvSpPr>
          <p:cNvPr id="280" name="Google Shape;2147;p37">
            <a:extLst>
              <a:ext uri="{FF2B5EF4-FFF2-40B4-BE49-F238E27FC236}">
                <a16:creationId xmlns:a16="http://schemas.microsoft.com/office/drawing/2014/main" id="{EE5AA00B-4C1A-408E-B422-5A15B5FE9C52}"/>
              </a:ext>
            </a:extLst>
          </p:cNvPr>
          <p:cNvSpPr txBox="1">
            <a:spLocks/>
          </p:cNvSpPr>
          <p:nvPr/>
        </p:nvSpPr>
        <p:spPr>
          <a:xfrm>
            <a:off x="806981" y="1473286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281" name="Google Shape;2106;p37">
            <a:extLst>
              <a:ext uri="{FF2B5EF4-FFF2-40B4-BE49-F238E27FC236}">
                <a16:creationId xmlns:a16="http://schemas.microsoft.com/office/drawing/2014/main" id="{A25E3E68-5504-4FF4-B1B1-8BB46D6523B4}"/>
              </a:ext>
            </a:extLst>
          </p:cNvPr>
          <p:cNvGrpSpPr/>
          <p:nvPr/>
        </p:nvGrpSpPr>
        <p:grpSpPr>
          <a:xfrm>
            <a:off x="724459" y="2215673"/>
            <a:ext cx="635100" cy="732561"/>
            <a:chOff x="731647" y="573573"/>
            <a:chExt cx="635100" cy="734640"/>
          </a:xfrm>
        </p:grpSpPr>
        <p:grpSp>
          <p:nvGrpSpPr>
            <p:cNvPr id="282" name="Google Shape;2107;p37">
              <a:extLst>
                <a:ext uri="{FF2B5EF4-FFF2-40B4-BE49-F238E27FC236}">
                  <a16:creationId xmlns:a16="http://schemas.microsoft.com/office/drawing/2014/main" id="{D449977F-AE94-4A05-906D-19BBE189BEDD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87" name="Google Shape;2108;p37">
                <a:extLst>
                  <a:ext uri="{FF2B5EF4-FFF2-40B4-BE49-F238E27FC236}">
                    <a16:creationId xmlns:a16="http://schemas.microsoft.com/office/drawing/2014/main" id="{0B5E6FCB-30BD-4D44-98B4-9AD0B8EBCF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109;p37">
                <a:extLst>
                  <a:ext uri="{FF2B5EF4-FFF2-40B4-BE49-F238E27FC236}">
                    <a16:creationId xmlns:a16="http://schemas.microsoft.com/office/drawing/2014/main" id="{81DE4B70-9197-4E9E-9508-4246902FD56F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110;p37">
              <a:extLst>
                <a:ext uri="{FF2B5EF4-FFF2-40B4-BE49-F238E27FC236}">
                  <a16:creationId xmlns:a16="http://schemas.microsoft.com/office/drawing/2014/main" id="{B6109EF9-6F28-46DA-BC7D-1A496EA8B23D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84" name="Google Shape;2111;p37">
                <a:extLst>
                  <a:ext uri="{FF2B5EF4-FFF2-40B4-BE49-F238E27FC236}">
                    <a16:creationId xmlns:a16="http://schemas.microsoft.com/office/drawing/2014/main" id="{5F571DE9-AE5F-4A4B-B43A-A4927770695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5" name="Google Shape;2112;p37">
                <a:extLst>
                  <a:ext uri="{FF2B5EF4-FFF2-40B4-BE49-F238E27FC236}">
                    <a16:creationId xmlns:a16="http://schemas.microsoft.com/office/drawing/2014/main" id="{95DB5C98-01BC-4F4B-8176-764C2311AD0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6" name="Google Shape;2113;p37">
                <a:extLst>
                  <a:ext uri="{FF2B5EF4-FFF2-40B4-BE49-F238E27FC236}">
                    <a16:creationId xmlns:a16="http://schemas.microsoft.com/office/drawing/2014/main" id="{83956EC5-4AD4-4DD9-8AFB-EB9B9B4BE06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89" name="Google Shape;2140;p37">
            <a:extLst>
              <a:ext uri="{FF2B5EF4-FFF2-40B4-BE49-F238E27FC236}">
                <a16:creationId xmlns:a16="http://schemas.microsoft.com/office/drawing/2014/main" id="{637E364D-F922-46B5-B1A0-25FB72528969}"/>
              </a:ext>
            </a:extLst>
          </p:cNvPr>
          <p:cNvSpPr txBox="1">
            <a:spLocks/>
          </p:cNvSpPr>
          <p:nvPr/>
        </p:nvSpPr>
        <p:spPr>
          <a:xfrm>
            <a:off x="1652565" y="2151860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Team 13</a:t>
            </a:r>
          </a:p>
          <a:p>
            <a:pPr>
              <a:lnSpc>
                <a:spcPct val="115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Back-end</a:t>
            </a:r>
          </a:p>
          <a:p>
            <a:pPr>
              <a:lnSpc>
                <a:spcPct val="115000"/>
              </a:lnSpc>
            </a:pPr>
            <a:endParaRPr lang="en-US" altLang="ko-KR" sz="2000" dirty="0"/>
          </a:p>
        </p:txBody>
      </p:sp>
      <p:sp>
        <p:nvSpPr>
          <p:cNvPr id="290" name="Google Shape;2147;p37">
            <a:extLst>
              <a:ext uri="{FF2B5EF4-FFF2-40B4-BE49-F238E27FC236}">
                <a16:creationId xmlns:a16="http://schemas.microsoft.com/office/drawing/2014/main" id="{0CED9426-9C6E-421B-BD61-82DB614C3BEC}"/>
              </a:ext>
            </a:extLst>
          </p:cNvPr>
          <p:cNvSpPr txBox="1">
            <a:spLocks/>
          </p:cNvSpPr>
          <p:nvPr/>
        </p:nvSpPr>
        <p:spPr>
          <a:xfrm>
            <a:off x="806628" y="2364476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03</a:t>
            </a:r>
          </a:p>
        </p:txBody>
      </p:sp>
      <p:grpSp>
        <p:nvGrpSpPr>
          <p:cNvPr id="291" name="Google Shape;2106;p37">
            <a:extLst>
              <a:ext uri="{FF2B5EF4-FFF2-40B4-BE49-F238E27FC236}">
                <a16:creationId xmlns:a16="http://schemas.microsoft.com/office/drawing/2014/main" id="{52B32037-C997-4F27-9D20-1D2E234CF762}"/>
              </a:ext>
            </a:extLst>
          </p:cNvPr>
          <p:cNvGrpSpPr/>
          <p:nvPr/>
        </p:nvGrpSpPr>
        <p:grpSpPr>
          <a:xfrm>
            <a:off x="727168" y="3132818"/>
            <a:ext cx="635100" cy="732561"/>
            <a:chOff x="731647" y="573573"/>
            <a:chExt cx="635100" cy="734640"/>
          </a:xfrm>
        </p:grpSpPr>
        <p:grpSp>
          <p:nvGrpSpPr>
            <p:cNvPr id="292" name="Google Shape;2107;p37">
              <a:extLst>
                <a:ext uri="{FF2B5EF4-FFF2-40B4-BE49-F238E27FC236}">
                  <a16:creationId xmlns:a16="http://schemas.microsoft.com/office/drawing/2014/main" id="{9A2D6249-E080-4342-88DA-AC8A63CCAD1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97" name="Google Shape;2108;p37">
                <a:extLst>
                  <a:ext uri="{FF2B5EF4-FFF2-40B4-BE49-F238E27FC236}">
                    <a16:creationId xmlns:a16="http://schemas.microsoft.com/office/drawing/2014/main" id="{3CE8249F-ED24-4261-BC76-B26212998EF6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109;p37">
                <a:extLst>
                  <a:ext uri="{FF2B5EF4-FFF2-40B4-BE49-F238E27FC236}">
                    <a16:creationId xmlns:a16="http://schemas.microsoft.com/office/drawing/2014/main" id="{A721E9FB-E94F-41E3-90B3-4E0C512A1AE7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110;p37">
              <a:extLst>
                <a:ext uri="{FF2B5EF4-FFF2-40B4-BE49-F238E27FC236}">
                  <a16:creationId xmlns:a16="http://schemas.microsoft.com/office/drawing/2014/main" id="{1990EC7B-D4F0-46F2-9826-5618E1EDF419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111;p37">
                <a:extLst>
                  <a:ext uri="{FF2B5EF4-FFF2-40B4-BE49-F238E27FC236}">
                    <a16:creationId xmlns:a16="http://schemas.microsoft.com/office/drawing/2014/main" id="{FBEC9DF3-6C3A-4F5A-8475-255030ABD16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5" name="Google Shape;2112;p37">
                <a:extLst>
                  <a:ext uri="{FF2B5EF4-FFF2-40B4-BE49-F238E27FC236}">
                    <a16:creationId xmlns:a16="http://schemas.microsoft.com/office/drawing/2014/main" id="{182521F4-49FE-4252-B19B-B65D652563F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6" name="Google Shape;2113;p37">
                <a:extLst>
                  <a:ext uri="{FF2B5EF4-FFF2-40B4-BE49-F238E27FC236}">
                    <a16:creationId xmlns:a16="http://schemas.microsoft.com/office/drawing/2014/main" id="{5B29850B-BCC9-4A74-999A-A4F7C6D7EE4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99" name="Google Shape;2140;p37">
            <a:extLst>
              <a:ext uri="{FF2B5EF4-FFF2-40B4-BE49-F238E27FC236}">
                <a16:creationId xmlns:a16="http://schemas.microsoft.com/office/drawing/2014/main" id="{B888CEBF-DBFE-43C8-9B67-F96046936050}"/>
              </a:ext>
            </a:extLst>
          </p:cNvPr>
          <p:cNvSpPr txBox="1">
            <a:spLocks/>
          </p:cNvSpPr>
          <p:nvPr/>
        </p:nvSpPr>
        <p:spPr>
          <a:xfrm>
            <a:off x="1655274" y="3069005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Team 24</a:t>
            </a:r>
          </a:p>
          <a:p>
            <a:pPr>
              <a:lnSpc>
                <a:spcPct val="115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Front-end</a:t>
            </a:r>
          </a:p>
          <a:p>
            <a:pPr>
              <a:lnSpc>
                <a:spcPct val="115000"/>
              </a:lnSpc>
            </a:pPr>
            <a:endParaRPr lang="en-US" altLang="ko-KR" sz="2000" dirty="0"/>
          </a:p>
        </p:txBody>
      </p:sp>
      <p:sp>
        <p:nvSpPr>
          <p:cNvPr id="300" name="Google Shape;2147;p37">
            <a:extLst>
              <a:ext uri="{FF2B5EF4-FFF2-40B4-BE49-F238E27FC236}">
                <a16:creationId xmlns:a16="http://schemas.microsoft.com/office/drawing/2014/main" id="{19FC84A7-4A56-49DE-9FEE-F5C7C37E9FB1}"/>
              </a:ext>
            </a:extLst>
          </p:cNvPr>
          <p:cNvSpPr txBox="1">
            <a:spLocks/>
          </p:cNvSpPr>
          <p:nvPr/>
        </p:nvSpPr>
        <p:spPr>
          <a:xfrm>
            <a:off x="809337" y="3281621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301" name="Google Shape;2106;p37">
            <a:extLst>
              <a:ext uri="{FF2B5EF4-FFF2-40B4-BE49-F238E27FC236}">
                <a16:creationId xmlns:a16="http://schemas.microsoft.com/office/drawing/2014/main" id="{4898CB79-1FDE-431A-A149-AE7472DC80C6}"/>
              </a:ext>
            </a:extLst>
          </p:cNvPr>
          <p:cNvGrpSpPr/>
          <p:nvPr/>
        </p:nvGrpSpPr>
        <p:grpSpPr>
          <a:xfrm>
            <a:off x="716974" y="3996372"/>
            <a:ext cx="635100" cy="732561"/>
            <a:chOff x="731647" y="573573"/>
            <a:chExt cx="635100" cy="734640"/>
          </a:xfrm>
        </p:grpSpPr>
        <p:grpSp>
          <p:nvGrpSpPr>
            <p:cNvPr id="302" name="Google Shape;2107;p37">
              <a:extLst>
                <a:ext uri="{FF2B5EF4-FFF2-40B4-BE49-F238E27FC236}">
                  <a16:creationId xmlns:a16="http://schemas.microsoft.com/office/drawing/2014/main" id="{4D367F5F-C9BF-4B81-BBFE-8EA109171CA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07" name="Google Shape;2108;p37">
                <a:extLst>
                  <a:ext uri="{FF2B5EF4-FFF2-40B4-BE49-F238E27FC236}">
                    <a16:creationId xmlns:a16="http://schemas.microsoft.com/office/drawing/2014/main" id="{373EC79B-1EDE-4D5D-B875-0BA7F18333C1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109;p37">
                <a:extLst>
                  <a:ext uri="{FF2B5EF4-FFF2-40B4-BE49-F238E27FC236}">
                    <a16:creationId xmlns:a16="http://schemas.microsoft.com/office/drawing/2014/main" id="{B55CCEBD-B18B-403A-A9EE-39676F42D396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2110;p37">
              <a:extLst>
                <a:ext uri="{FF2B5EF4-FFF2-40B4-BE49-F238E27FC236}">
                  <a16:creationId xmlns:a16="http://schemas.microsoft.com/office/drawing/2014/main" id="{4ADD6966-6385-4573-84A8-BA36E5211C0B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2111;p37">
                <a:extLst>
                  <a:ext uri="{FF2B5EF4-FFF2-40B4-BE49-F238E27FC236}">
                    <a16:creationId xmlns:a16="http://schemas.microsoft.com/office/drawing/2014/main" id="{8939B1CD-C4C6-47F5-9BAE-F8186DF4B37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5" name="Google Shape;2112;p37">
                <a:extLst>
                  <a:ext uri="{FF2B5EF4-FFF2-40B4-BE49-F238E27FC236}">
                    <a16:creationId xmlns:a16="http://schemas.microsoft.com/office/drawing/2014/main" id="{CBA1491D-CFC5-4F6A-B850-F5370F56AB9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6" name="Google Shape;2113;p37">
                <a:extLst>
                  <a:ext uri="{FF2B5EF4-FFF2-40B4-BE49-F238E27FC236}">
                    <a16:creationId xmlns:a16="http://schemas.microsoft.com/office/drawing/2014/main" id="{F651F0E5-F86B-44D8-BB9E-637C84F5E0EA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09" name="Google Shape;2140;p37">
            <a:extLst>
              <a:ext uri="{FF2B5EF4-FFF2-40B4-BE49-F238E27FC236}">
                <a16:creationId xmlns:a16="http://schemas.microsoft.com/office/drawing/2014/main" id="{7EAF5503-BD52-4A74-A884-6DD09A65DA58}"/>
              </a:ext>
            </a:extLst>
          </p:cNvPr>
          <p:cNvSpPr txBox="1">
            <a:spLocks/>
          </p:cNvSpPr>
          <p:nvPr/>
        </p:nvSpPr>
        <p:spPr>
          <a:xfrm>
            <a:off x="1630088" y="4081097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Mentoring</a:t>
            </a:r>
            <a:endParaRPr lang="ko-KR" altLang="en-US" sz="2000" dirty="0"/>
          </a:p>
        </p:txBody>
      </p:sp>
      <p:sp>
        <p:nvSpPr>
          <p:cNvPr id="310" name="Google Shape;2147;p37">
            <a:extLst>
              <a:ext uri="{FF2B5EF4-FFF2-40B4-BE49-F238E27FC236}">
                <a16:creationId xmlns:a16="http://schemas.microsoft.com/office/drawing/2014/main" id="{EE58DDE0-D8A4-456C-852F-D63C81C6D4AD}"/>
              </a:ext>
            </a:extLst>
          </p:cNvPr>
          <p:cNvSpPr txBox="1">
            <a:spLocks/>
          </p:cNvSpPr>
          <p:nvPr/>
        </p:nvSpPr>
        <p:spPr>
          <a:xfrm>
            <a:off x="799143" y="4145175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4" y="427539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3. Pipe Line</a:t>
            </a:r>
            <a:endParaRPr b="1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id="{CE5F2A55-FC5D-465A-8E69-CF7E425D5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4678" r="1482" b="2201"/>
          <a:stretch/>
        </p:blipFill>
        <p:spPr>
          <a:xfrm>
            <a:off x="1204256" y="1464807"/>
            <a:ext cx="6897597" cy="30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4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671150" y="389366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dirty="0"/>
              <a:t>3. Infra</a:t>
            </a:r>
            <a:endParaRPr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C62F8-BB02-495F-A02C-9D1B037D447C}"/>
              </a:ext>
            </a:extLst>
          </p:cNvPr>
          <p:cNvSpPr txBox="1"/>
          <p:nvPr/>
        </p:nvSpPr>
        <p:spPr>
          <a:xfrm>
            <a:off x="1494263" y="1385322"/>
            <a:ext cx="6765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Cloud</a:t>
            </a:r>
            <a:r>
              <a:rPr lang="ko-KR" altLang="en-US" sz="2400" dirty="0">
                <a:latin typeface="Barlow Semi Condensed Medium" panose="020B0600000101010101" charset="0"/>
              </a:rPr>
              <a:t> 환경이 아닌 일종의 </a:t>
            </a:r>
            <a:r>
              <a:rPr lang="en-US" altLang="ko-KR" sz="2400" dirty="0">
                <a:latin typeface="Barlow Semi Condensed Medium" panose="020B0600000101010101" charset="0"/>
              </a:rPr>
              <a:t>On-premise</a:t>
            </a:r>
          </a:p>
          <a:p>
            <a:pPr lvl="1"/>
            <a:r>
              <a:rPr lang="en-US" altLang="ko-KR" sz="24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아직은</a:t>
            </a:r>
            <a:r>
              <a:rPr lang="en" altLang="ko-KR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실제 배포용이 아닌 테스트 </a:t>
            </a:r>
            <a:endParaRPr lang="en-US" altLang="ko-KR" sz="20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arlow Semi Condensed Medium" panose="020B0600000101010101" charset="0"/>
              </a:rPr>
              <a:t>배타버전의 개발까지는 </a:t>
            </a:r>
            <a:r>
              <a:rPr lang="en-US" altLang="ko-KR" sz="2400" dirty="0">
                <a:latin typeface="Barlow Semi Condensed Medium" panose="020B0600000101010101" charset="0"/>
              </a:rPr>
              <a:t>On-premise</a:t>
            </a:r>
          </a:p>
          <a:p>
            <a:r>
              <a:rPr lang="en-US" altLang="ko-KR" sz="24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이후 클라우드로 이주</a:t>
            </a:r>
            <a:endParaRPr lang="en-US" altLang="ko-KR" sz="2000" dirty="0">
              <a:latin typeface="Barlow Semi Condensed Medium" panose="020B0600000101010101" charset="0"/>
              <a:ea typeface="Barlow Semi Condensed"/>
              <a:cs typeface="Barlow Semi Condensed"/>
              <a:sym typeface="Barlow Semi Condense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Cloud</a:t>
            </a:r>
            <a:r>
              <a:rPr lang="ko-KR" altLang="en-US" sz="2400" dirty="0">
                <a:latin typeface="Barlow Semi Condensed Medium" panose="020B0600000101010101" charset="0"/>
              </a:rPr>
              <a:t>와 </a:t>
            </a:r>
            <a:r>
              <a:rPr lang="en-US" altLang="ko-KR" sz="2400" dirty="0">
                <a:latin typeface="Barlow Semi Condensed Medium" panose="020B0600000101010101" charset="0"/>
              </a:rPr>
              <a:t>On-premise </a:t>
            </a:r>
            <a:r>
              <a:rPr lang="ko-KR" altLang="en-US" sz="2400" dirty="0">
                <a:latin typeface="Barlow Semi Condensed Medium" panose="020B0600000101010101" charset="0"/>
              </a:rPr>
              <a:t>모두 지원</a:t>
            </a:r>
            <a:endParaRPr lang="en-US" altLang="ko-KR" sz="2400" dirty="0">
              <a:latin typeface="Barlow Semi Condensed Medium" panose="020B0600000101010101" charset="0"/>
            </a:endParaRPr>
          </a:p>
        </p:txBody>
      </p:sp>
      <p:sp>
        <p:nvSpPr>
          <p:cNvPr id="3" name="AutoShape 2" descr="NestJS">
            <a:extLst>
              <a:ext uri="{FF2B5EF4-FFF2-40B4-BE49-F238E27FC236}">
                <a16:creationId xmlns:a16="http://schemas.microsoft.com/office/drawing/2014/main" id="{989B94EC-E624-4EFC-AA79-68845B181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NestJS">
            <a:extLst>
              <a:ext uri="{FF2B5EF4-FFF2-40B4-BE49-F238E27FC236}">
                <a16:creationId xmlns:a16="http://schemas.microsoft.com/office/drawing/2014/main" id="{30439D3C-2C37-482E-81BF-2A3507B4A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ost-thumbnail">
            <a:extLst>
              <a:ext uri="{FF2B5EF4-FFF2-40B4-BE49-F238E27FC236}">
                <a16:creationId xmlns:a16="http://schemas.microsoft.com/office/drawing/2014/main" id="{FAFB648A-62A2-456D-BF8C-A08733A38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C6DCD-1611-41B2-A555-841EEEE8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" r="1168"/>
          <a:stretch/>
        </p:blipFill>
        <p:spPr>
          <a:xfrm>
            <a:off x="5849368" y="3439570"/>
            <a:ext cx="2268550" cy="16301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DB73D5-BDBC-4B37-9342-9837A633942D}"/>
              </a:ext>
            </a:extLst>
          </p:cNvPr>
          <p:cNvSpPr/>
          <p:nvPr/>
        </p:nvSpPr>
        <p:spPr>
          <a:xfrm>
            <a:off x="6835269" y="4446357"/>
            <a:ext cx="293167" cy="111683"/>
          </a:xfrm>
          <a:prstGeom prst="rect">
            <a:avLst/>
          </a:prstGeom>
          <a:solidFill>
            <a:srgbClr val="29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263-885F-40B8-A0E3-DC0A3071CAA4}"/>
              </a:ext>
            </a:extLst>
          </p:cNvPr>
          <p:cNvSpPr txBox="1"/>
          <p:nvPr/>
        </p:nvSpPr>
        <p:spPr>
          <a:xfrm>
            <a:off x="6023757" y="4446357"/>
            <a:ext cx="67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65856-D193-4C19-9426-5EFEAED3C0B0}"/>
              </a:ext>
            </a:extLst>
          </p:cNvPr>
          <p:cNvSpPr txBox="1"/>
          <p:nvPr/>
        </p:nvSpPr>
        <p:spPr>
          <a:xfrm>
            <a:off x="7288130" y="4400190"/>
            <a:ext cx="67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On-premise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1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b="1" dirty="0">
                <a:latin typeface="Barlow Semi Condensed Medium" panose="020B0600000101010101" charset="0"/>
              </a:rPr>
              <a:t>4. Current Situation</a:t>
            </a:r>
            <a:endParaRPr lang="ko-KR" altLang="en-US" sz="2800" b="1" dirty="0">
              <a:latin typeface="Barlow Semi Condensed Medium" panose="020B0600000101010101" charset="0"/>
            </a:endParaRPr>
          </a:p>
        </p:txBody>
      </p:sp>
      <p:graphicFrame>
        <p:nvGraphicFramePr>
          <p:cNvPr id="2304" name="다이어그램 2303">
            <a:extLst>
              <a:ext uri="{FF2B5EF4-FFF2-40B4-BE49-F238E27FC236}">
                <a16:creationId xmlns:a16="http://schemas.microsoft.com/office/drawing/2014/main" id="{E82F4B61-4A1A-4064-A3A2-02BA28F73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274025"/>
              </p:ext>
            </p:extLst>
          </p:nvPr>
        </p:nvGraphicFramePr>
        <p:xfrm>
          <a:off x="2051779" y="1286108"/>
          <a:ext cx="5268596" cy="304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68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latin typeface="Barlow Semi Condensed Medium" panose="020B0600000101010101" charset="0"/>
              </a:rPr>
              <a:t>4. Plan</a:t>
            </a:r>
            <a:endParaRPr b="1"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1461896" y="1197200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게시글 및 댓글    </a:t>
            </a:r>
            <a:endParaRPr lang="en-US" altLang="ko-KR"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모듈 개발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6" name="Google Shape;2696;p49"/>
          <p:cNvSpPr txBox="1"/>
          <p:nvPr/>
        </p:nvSpPr>
        <p:spPr>
          <a:xfrm>
            <a:off x="5505997" y="1381157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로컬 서버 보안 </a:t>
            </a:r>
            <a:r>
              <a:rPr lang="en-US" altLang="ko-KR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</a:t>
            </a:r>
            <a:r>
              <a:rPr lang="en-US" altLang="ko-KR" sz="18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ssl</a:t>
            </a:r>
            <a:r>
              <a:rPr lang="en-US" altLang="ko-KR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)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7" name="Google Shape;2697;p49"/>
          <p:cNvSpPr txBox="1"/>
          <p:nvPr/>
        </p:nvSpPr>
        <p:spPr>
          <a:xfrm>
            <a:off x="3458052" y="3982757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회사와 지속적으로 프로젝트 방향 논의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99" name="Google Shape;2699;p49"/>
          <p:cNvGrpSpPr/>
          <p:nvPr/>
        </p:nvGrpSpPr>
        <p:grpSpPr>
          <a:xfrm>
            <a:off x="1908269" y="1993107"/>
            <a:ext cx="5321206" cy="1887962"/>
            <a:chOff x="1621724" y="2106974"/>
            <a:chExt cx="4261296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2382882" cy="538"/>
              <a:chOff x="3762462" y="2553002"/>
              <a:chExt cx="664533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" name="Google Shape;2724;p49"/>
          <p:cNvSpPr txBox="1"/>
          <p:nvPr/>
        </p:nvSpPr>
        <p:spPr>
          <a:xfrm>
            <a:off x="2082604" y="2761506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First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4131269" y="2781051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Second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6" name="Google Shape;2726;p49"/>
          <p:cNvSpPr txBox="1"/>
          <p:nvPr/>
        </p:nvSpPr>
        <p:spPr>
          <a:xfrm>
            <a:off x="6158774" y="2781051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Third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 dirty="0" err="1"/>
              <a:t>QnA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2323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Team</a:t>
            </a:r>
            <a:r>
              <a:rPr lang="ko-KR" altLang="en-US" sz="4700" dirty="0"/>
              <a:t> </a:t>
            </a:r>
            <a:r>
              <a:rPr lang="en-US" altLang="ko-KR" sz="4700" dirty="0"/>
              <a:t>24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00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137710" y="36093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Front-end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18" name="Google Shape;11914;p71">
            <a:extLst>
              <a:ext uri="{FF2B5EF4-FFF2-40B4-BE49-F238E27FC236}">
                <a16:creationId xmlns:a16="http://schemas.microsoft.com/office/drawing/2014/main" id="{1C333FE1-6F70-4EDB-9A0C-D607A3D1B938}"/>
              </a:ext>
            </a:extLst>
          </p:cNvPr>
          <p:cNvGrpSpPr/>
          <p:nvPr/>
        </p:nvGrpSpPr>
        <p:grpSpPr>
          <a:xfrm>
            <a:off x="2137710" y="1824545"/>
            <a:ext cx="4461708" cy="1793384"/>
            <a:chOff x="6796238" y="3158297"/>
            <a:chExt cx="1630319" cy="677257"/>
          </a:xfrm>
        </p:grpSpPr>
        <p:cxnSp>
          <p:nvCxnSpPr>
            <p:cNvPr id="19" name="Google Shape;11915;p71">
              <a:extLst>
                <a:ext uri="{FF2B5EF4-FFF2-40B4-BE49-F238E27FC236}">
                  <a16:creationId xmlns:a16="http://schemas.microsoft.com/office/drawing/2014/main" id="{036EF75B-73BD-4036-B94C-6E8A3D5F633D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0" name="Google Shape;11916;p71">
              <a:extLst>
                <a:ext uri="{FF2B5EF4-FFF2-40B4-BE49-F238E27FC236}">
                  <a16:creationId xmlns:a16="http://schemas.microsoft.com/office/drawing/2014/main" id="{1FC290ED-507D-4AED-A54A-BBAF8048222A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" name="Google Shape;11917;p71">
              <a:extLst>
                <a:ext uri="{FF2B5EF4-FFF2-40B4-BE49-F238E27FC236}">
                  <a16:creationId xmlns:a16="http://schemas.microsoft.com/office/drawing/2014/main" id="{89003EF3-A5BE-4CB3-BAB7-851D0EC7CA5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" name="Google Shape;11918;p71">
              <a:extLst>
                <a:ext uri="{FF2B5EF4-FFF2-40B4-BE49-F238E27FC236}">
                  <a16:creationId xmlns:a16="http://schemas.microsoft.com/office/drawing/2014/main" id="{930C1A82-6201-4534-8FFB-2E5A38FD9C14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3" name="Google Shape;11919;p71">
              <a:extLst>
                <a:ext uri="{FF2B5EF4-FFF2-40B4-BE49-F238E27FC236}">
                  <a16:creationId xmlns:a16="http://schemas.microsoft.com/office/drawing/2014/main" id="{79B71318-97B9-405D-AAB0-65D5B60F18A9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4" name="Google Shape;11920;p71">
                <a:extLst>
                  <a:ext uri="{FF2B5EF4-FFF2-40B4-BE49-F238E27FC236}">
                    <a16:creationId xmlns:a16="http://schemas.microsoft.com/office/drawing/2014/main" id="{EACAB9EA-573B-410C-B99B-E9EF7E7016D9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1921;p71">
                <a:extLst>
                  <a:ext uri="{FF2B5EF4-FFF2-40B4-BE49-F238E27FC236}">
                    <a16:creationId xmlns:a16="http://schemas.microsoft.com/office/drawing/2014/main" id="{77875844-E488-4D80-AB28-21A4F0020C38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922;p71">
                <a:extLst>
                  <a:ext uri="{FF2B5EF4-FFF2-40B4-BE49-F238E27FC236}">
                    <a16:creationId xmlns:a16="http://schemas.microsoft.com/office/drawing/2014/main" id="{7565C523-105C-4587-AE14-5273A0060FE7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04BF8E-0B56-439B-B9F0-000220BD791E}"/>
              </a:ext>
            </a:extLst>
          </p:cNvPr>
          <p:cNvSpPr txBox="1"/>
          <p:nvPr/>
        </p:nvSpPr>
        <p:spPr>
          <a:xfrm>
            <a:off x="1520072" y="3867339"/>
            <a:ext cx="21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1. Team Introduction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08293-8F6F-48F7-870D-540F51483245}"/>
              </a:ext>
            </a:extLst>
          </p:cNvPr>
          <p:cNvSpPr txBox="1"/>
          <p:nvPr/>
        </p:nvSpPr>
        <p:spPr>
          <a:xfrm>
            <a:off x="2969466" y="1321932"/>
            <a:ext cx="20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2. Flatform Choice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B69CFB-CC51-4BE4-8543-76EE987E8B31}"/>
              </a:ext>
            </a:extLst>
          </p:cNvPr>
          <p:cNvSpPr txBox="1"/>
          <p:nvPr/>
        </p:nvSpPr>
        <p:spPr>
          <a:xfrm>
            <a:off x="4487307" y="3861488"/>
            <a:ext cx="22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3. Purpose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00216-0C1D-4500-875F-2B99A2B6F796}"/>
              </a:ext>
            </a:extLst>
          </p:cNvPr>
          <p:cNvSpPr txBox="1"/>
          <p:nvPr/>
        </p:nvSpPr>
        <p:spPr>
          <a:xfrm>
            <a:off x="5505847" y="1328164"/>
            <a:ext cx="218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4. Current Situation</a:t>
            </a:r>
            <a:endParaRPr lang="ko-KR" altLang="en-US" sz="1800" dirty="0">
              <a:latin typeface="Barlow Semi Condensed Medium" panose="020B0600000101010101" charset="0"/>
            </a:endParaRPr>
          </a:p>
          <a:p>
            <a:endParaRPr lang="ko-KR" altLang="en-US" sz="1800" dirty="0"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49" y="3419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Why FLUTTER?</a:t>
            </a:r>
            <a:endParaRPr dirty="0"/>
          </a:p>
        </p:txBody>
      </p:sp>
      <p:sp>
        <p:nvSpPr>
          <p:cNvPr id="204" name="Google Shape;250;p20">
            <a:extLst>
              <a:ext uri="{FF2B5EF4-FFF2-40B4-BE49-F238E27FC236}">
                <a16:creationId xmlns:a16="http://schemas.microsoft.com/office/drawing/2014/main" id="{7C7CF52C-5AE6-4582-AF8B-6DC15F027FB1}"/>
              </a:ext>
            </a:extLst>
          </p:cNvPr>
          <p:cNvSpPr/>
          <p:nvPr/>
        </p:nvSpPr>
        <p:spPr>
          <a:xfrm>
            <a:off x="1395305" y="1766581"/>
            <a:ext cx="2157755" cy="229282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51;p20">
            <a:extLst>
              <a:ext uri="{FF2B5EF4-FFF2-40B4-BE49-F238E27FC236}">
                <a16:creationId xmlns:a16="http://schemas.microsoft.com/office/drawing/2014/main" id="{B0FD7AF2-5F16-48F2-BC33-188DF7CCB206}"/>
              </a:ext>
            </a:extLst>
          </p:cNvPr>
          <p:cNvSpPr/>
          <p:nvPr/>
        </p:nvSpPr>
        <p:spPr>
          <a:xfrm>
            <a:off x="5591455" y="1725788"/>
            <a:ext cx="2157755" cy="229282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52;p20">
            <a:extLst>
              <a:ext uri="{FF2B5EF4-FFF2-40B4-BE49-F238E27FC236}">
                <a16:creationId xmlns:a16="http://schemas.microsoft.com/office/drawing/2014/main" id="{5CD97EDA-236F-44B1-BB75-E419417A61F1}"/>
              </a:ext>
            </a:extLst>
          </p:cNvPr>
          <p:cNvSpPr/>
          <p:nvPr/>
        </p:nvSpPr>
        <p:spPr>
          <a:xfrm>
            <a:off x="3247910" y="1559967"/>
            <a:ext cx="2581750" cy="2743361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Picture 2" descr="Delivery truck free icon">
            <a:extLst>
              <a:ext uri="{FF2B5EF4-FFF2-40B4-BE49-F238E27FC236}">
                <a16:creationId xmlns:a16="http://schemas.microsoft.com/office/drawing/2014/main" id="{47F0C855-A546-4D8C-A933-D5BEE920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65" y="1918216"/>
            <a:ext cx="1220782" cy="12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1;p18">
            <a:extLst>
              <a:ext uri="{FF2B5EF4-FFF2-40B4-BE49-F238E27FC236}">
                <a16:creationId xmlns:a16="http://schemas.microsoft.com/office/drawing/2014/main" id="{CDF4A783-13F8-45D8-AE1C-2B26D52C67B0}"/>
              </a:ext>
            </a:extLst>
          </p:cNvPr>
          <p:cNvSpPr txBox="1"/>
          <p:nvPr/>
        </p:nvSpPr>
        <p:spPr>
          <a:xfrm>
            <a:off x="1885823" y="3345612"/>
            <a:ext cx="11767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빠른 개발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Picture 6" descr="Express free icon">
            <a:extLst>
              <a:ext uri="{FF2B5EF4-FFF2-40B4-BE49-F238E27FC236}">
                <a16:creationId xmlns:a16="http://schemas.microsoft.com/office/drawing/2014/main" id="{37A0A6D2-3A7F-462B-B48A-20365953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39" y="1892858"/>
            <a:ext cx="1220782" cy="12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01;p18">
            <a:extLst>
              <a:ext uri="{FF2B5EF4-FFF2-40B4-BE49-F238E27FC236}">
                <a16:creationId xmlns:a16="http://schemas.microsoft.com/office/drawing/2014/main" id="{42740598-AFE4-4F47-9C70-B85ECA0A86FD}"/>
              </a:ext>
            </a:extLst>
          </p:cNvPr>
          <p:cNvSpPr txBox="1"/>
          <p:nvPr/>
        </p:nvSpPr>
        <p:spPr>
          <a:xfrm>
            <a:off x="3958182" y="3314344"/>
            <a:ext cx="17650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표현력 </a:t>
            </a:r>
            <a:r>
              <a:rPr lang="ko-KR" altLang="en-US" sz="1800" dirty="0">
                <a:solidFill>
                  <a:schemeClr val="tx1"/>
                </a:solidFill>
              </a:rPr>
              <a:t>있고</a:t>
            </a: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유연한 </a:t>
            </a:r>
            <a:r>
              <a:rPr lang="en-US" altLang="ko-KR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Picture 8" descr="Desktop free icon">
            <a:extLst>
              <a:ext uri="{FF2B5EF4-FFF2-40B4-BE49-F238E27FC236}">
                <a16:creationId xmlns:a16="http://schemas.microsoft.com/office/drawing/2014/main" id="{F86A7107-AAFB-45FF-8CB5-A1573421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99" y="2013461"/>
            <a:ext cx="1100179" cy="110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Google Shape;201;p18">
            <a:extLst>
              <a:ext uri="{FF2B5EF4-FFF2-40B4-BE49-F238E27FC236}">
                <a16:creationId xmlns:a16="http://schemas.microsoft.com/office/drawing/2014/main" id="{27CFA2C7-968A-49A6-AE28-1BF2FFCAA24A}"/>
              </a:ext>
            </a:extLst>
          </p:cNvPr>
          <p:cNvSpPr txBox="1"/>
          <p:nvPr/>
        </p:nvSpPr>
        <p:spPr>
          <a:xfrm>
            <a:off x="6132554" y="3169802"/>
            <a:ext cx="17650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Native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수준의 성능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58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49" y="3419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Why SWIFTUI?</a:t>
            </a:r>
            <a:endParaRPr dirty="0"/>
          </a:p>
        </p:txBody>
      </p:sp>
      <p:sp>
        <p:nvSpPr>
          <p:cNvPr id="12" name="Google Shape;250;p20">
            <a:extLst>
              <a:ext uri="{FF2B5EF4-FFF2-40B4-BE49-F238E27FC236}">
                <a16:creationId xmlns:a16="http://schemas.microsoft.com/office/drawing/2014/main" id="{0B1E6A72-10D2-454A-BA24-3ADD04167169}"/>
              </a:ext>
            </a:extLst>
          </p:cNvPr>
          <p:cNvSpPr/>
          <p:nvPr/>
        </p:nvSpPr>
        <p:spPr>
          <a:xfrm>
            <a:off x="1613211" y="1711138"/>
            <a:ext cx="2375448" cy="2402004"/>
          </a:xfrm>
          <a:prstGeom prst="ellipse">
            <a:avLst/>
          </a:prstGeom>
          <a:solidFill>
            <a:srgbClr val="A9DBF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4E80B-9A61-48E2-9348-C0207CE94755}"/>
              </a:ext>
            </a:extLst>
          </p:cNvPr>
          <p:cNvSpPr txBox="1"/>
          <p:nvPr/>
        </p:nvSpPr>
        <p:spPr>
          <a:xfrm>
            <a:off x="-740739" y="49136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4" name="Picture 2" descr="Delivery truck free icon">
            <a:extLst>
              <a:ext uri="{FF2B5EF4-FFF2-40B4-BE49-F238E27FC236}">
                <a16:creationId xmlns:a16="http://schemas.microsoft.com/office/drawing/2014/main" id="{0D1FFF49-6BF8-4CB3-AE07-8C06415B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83" y="2036631"/>
            <a:ext cx="1290038" cy="129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01;p18">
            <a:extLst>
              <a:ext uri="{FF2B5EF4-FFF2-40B4-BE49-F238E27FC236}">
                <a16:creationId xmlns:a16="http://schemas.microsoft.com/office/drawing/2014/main" id="{63D8CC29-39D1-4B5A-BB40-8CA3F99AADBA}"/>
              </a:ext>
            </a:extLst>
          </p:cNvPr>
          <p:cNvSpPr txBox="1"/>
          <p:nvPr/>
        </p:nvSpPr>
        <p:spPr>
          <a:xfrm>
            <a:off x="2124799" y="3440698"/>
            <a:ext cx="14098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4"/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</a:rPr>
              <a:t>빠른 개발</a:t>
            </a:r>
            <a:endParaRPr sz="18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0;p20">
            <a:extLst>
              <a:ext uri="{FF2B5EF4-FFF2-40B4-BE49-F238E27FC236}">
                <a16:creationId xmlns:a16="http://schemas.microsoft.com/office/drawing/2014/main" id="{B7840776-FAB8-4091-98BF-803BBF197F59}"/>
              </a:ext>
            </a:extLst>
          </p:cNvPr>
          <p:cNvSpPr/>
          <p:nvPr/>
        </p:nvSpPr>
        <p:spPr>
          <a:xfrm>
            <a:off x="5155343" y="1711138"/>
            <a:ext cx="2375448" cy="2402004"/>
          </a:xfrm>
          <a:prstGeom prst="ellipse">
            <a:avLst/>
          </a:prstGeom>
          <a:solidFill>
            <a:srgbClr val="A9DBF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51;p20">
            <a:extLst>
              <a:ext uri="{FF2B5EF4-FFF2-40B4-BE49-F238E27FC236}">
                <a16:creationId xmlns:a16="http://schemas.microsoft.com/office/drawing/2014/main" id="{94B5137D-D80B-4A67-9A0B-75A805D323D3}"/>
              </a:ext>
            </a:extLst>
          </p:cNvPr>
          <p:cNvSpPr/>
          <p:nvPr/>
        </p:nvSpPr>
        <p:spPr>
          <a:xfrm>
            <a:off x="5457672" y="1697553"/>
            <a:ext cx="1809738" cy="1685488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5556" y1="18667" x2="55556" y2="18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01;p18">
            <a:extLst>
              <a:ext uri="{FF2B5EF4-FFF2-40B4-BE49-F238E27FC236}">
                <a16:creationId xmlns:a16="http://schemas.microsoft.com/office/drawing/2014/main" id="{8A4EDA70-651A-401F-91CA-D72AA356B69E}"/>
              </a:ext>
            </a:extLst>
          </p:cNvPr>
          <p:cNvSpPr txBox="1"/>
          <p:nvPr/>
        </p:nvSpPr>
        <p:spPr>
          <a:xfrm>
            <a:off x="5670964" y="3442503"/>
            <a:ext cx="14330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통합 플랫폼</a:t>
            </a:r>
            <a:endParaRPr sz="18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0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50" y="30862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Purpose</a:t>
            </a:r>
            <a:endParaRPr dirty="0"/>
          </a:p>
        </p:txBody>
      </p:sp>
      <p:sp>
        <p:nvSpPr>
          <p:cNvPr id="11" name="Google Shape;205;p18">
            <a:extLst>
              <a:ext uri="{FF2B5EF4-FFF2-40B4-BE49-F238E27FC236}">
                <a16:creationId xmlns:a16="http://schemas.microsoft.com/office/drawing/2014/main" id="{8CC897DE-6B5E-4C67-BB14-67957AC5E7AD}"/>
              </a:ext>
            </a:extLst>
          </p:cNvPr>
          <p:cNvSpPr txBox="1"/>
          <p:nvPr/>
        </p:nvSpPr>
        <p:spPr>
          <a:xfrm>
            <a:off x="1618512" y="4636073"/>
            <a:ext cx="623937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  1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커뮤니티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메인 화면 실행                      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2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User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게시물 확인 가능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 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sym typeface="Arial"/>
            </a:endParaRPr>
          </a:p>
          <a:p>
            <a:endParaRPr sz="16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9A5A8-E007-4EF5-AF12-8A41F4BF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94" y="877300"/>
            <a:ext cx="2083434" cy="37587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1BF12F-C935-4641-BAF1-1260DBE6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872" y="877299"/>
            <a:ext cx="2125543" cy="37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Introduction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그림 203" descr="테이블이(가) 표시된 사진&#10;&#10;자동 생성된 설명">
            <a:extLst>
              <a:ext uri="{FF2B5EF4-FFF2-40B4-BE49-F238E27FC236}">
                <a16:creationId xmlns:a16="http://schemas.microsoft.com/office/drawing/2014/main" id="{31821549-D61A-4A00-BC42-F433DBC4D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48"/>
          <a:stretch/>
        </p:blipFill>
        <p:spPr>
          <a:xfrm>
            <a:off x="1753506" y="1006915"/>
            <a:ext cx="2483978" cy="3534233"/>
          </a:xfrm>
          <a:prstGeom prst="rect">
            <a:avLst/>
          </a:prstGeom>
        </p:spPr>
      </p:pic>
      <p:pic>
        <p:nvPicPr>
          <p:cNvPr id="209" name="그림 208" descr="테이블이(가) 표시된 사진&#10;&#10;자동 생성된 설명">
            <a:extLst>
              <a:ext uri="{FF2B5EF4-FFF2-40B4-BE49-F238E27FC236}">
                <a16:creationId xmlns:a16="http://schemas.microsoft.com/office/drawing/2014/main" id="{7AC3ED6F-9E88-4F48-A050-4BF2E72F2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76"/>
          <a:stretch/>
        </p:blipFill>
        <p:spPr>
          <a:xfrm>
            <a:off x="4982036" y="976249"/>
            <a:ext cx="2637964" cy="356489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4C69DE-061E-4F17-B769-6D5DBAD3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506" y="1006915"/>
            <a:ext cx="2483978" cy="35955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5D001F2-6982-4B0C-9BE5-A3404181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035" y="976249"/>
            <a:ext cx="2637963" cy="3564899"/>
          </a:xfrm>
          <a:prstGeom prst="rect">
            <a:avLst/>
          </a:prstGeom>
        </p:spPr>
      </p:pic>
      <p:sp>
        <p:nvSpPr>
          <p:cNvPr id="9" name="Google Shape;205;p18">
            <a:extLst>
              <a:ext uri="{FF2B5EF4-FFF2-40B4-BE49-F238E27FC236}">
                <a16:creationId xmlns:a16="http://schemas.microsoft.com/office/drawing/2014/main" id="{D6DE31DF-24F1-4E1E-B4B4-701F82E99EF4}"/>
              </a:ext>
            </a:extLst>
          </p:cNvPr>
          <p:cNvSpPr txBox="1"/>
          <p:nvPr/>
        </p:nvSpPr>
        <p:spPr>
          <a:xfrm>
            <a:off x="1625947" y="4541148"/>
            <a:ext cx="294605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친구추가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좋아요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    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기능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46B9E32-F355-4E26-BC57-0AD21F1F4C88}"/>
              </a:ext>
            </a:extLst>
          </p:cNvPr>
          <p:cNvSpPr txBox="1"/>
          <p:nvPr/>
        </p:nvSpPr>
        <p:spPr>
          <a:xfrm>
            <a:off x="4770122" y="4541148"/>
            <a:ext cx="34270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게시물 작성 기능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    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사진 여러 장 첨부 가능 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38;p51">
            <a:extLst>
              <a:ext uri="{FF2B5EF4-FFF2-40B4-BE49-F238E27FC236}">
                <a16:creationId xmlns:a16="http://schemas.microsoft.com/office/drawing/2014/main" id="{99416A50-C17C-430D-A04A-AF368E493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50" y="30862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Purpose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0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Fjalla One" panose="020B0600000101010101" charset="0"/>
              </a:rPr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>
                <a:latin typeface="Fjalla One" panose="020B0600000101010101" charset="0"/>
              </a:rPr>
              <a:t>– </a:t>
            </a:r>
            <a:r>
              <a:rPr lang="ko-KR" altLang="en-US" b="1" dirty="0">
                <a:latin typeface="Fjalla One" panose="020B0600000101010101" charset="0"/>
              </a:rPr>
              <a:t>기본 </a:t>
            </a:r>
            <a:r>
              <a:rPr lang="en-US" altLang="ko-KR" b="1" dirty="0">
                <a:latin typeface="Fjalla One" panose="020B0600000101010101" charset="0"/>
              </a:rPr>
              <a:t>UI</a:t>
            </a:r>
            <a:endParaRPr b="1" dirty="0">
              <a:latin typeface="Fjalla One" panose="020B0600000101010101" charset="0"/>
            </a:endParaRP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86F16C86-511F-46F2-AD53-EEA8FD5F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98" y="1132512"/>
            <a:ext cx="2064600" cy="3142122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6C94288-42AC-44E6-80E8-A768CA95B62E}"/>
              </a:ext>
            </a:extLst>
          </p:cNvPr>
          <p:cNvSpPr/>
          <p:nvPr/>
        </p:nvSpPr>
        <p:spPr>
          <a:xfrm>
            <a:off x="1457798" y="4487327"/>
            <a:ext cx="150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메인 메뉴 상단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User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버튼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pic>
        <p:nvPicPr>
          <p:cNvPr id="206" name="그림 205" descr="텍스트이(가) 표시된 사진&#10;&#10;자동 생성된 설명">
            <a:extLst>
              <a:ext uri="{FF2B5EF4-FFF2-40B4-BE49-F238E27FC236}">
                <a16:creationId xmlns:a16="http://schemas.microsoft.com/office/drawing/2014/main" id="{DD1EC84A-F76C-48E8-8506-D3FA5408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66" y="1132512"/>
            <a:ext cx="2220370" cy="3142122"/>
          </a:xfrm>
          <a:prstGeom prst="rect">
            <a:avLst/>
          </a:prstGeom>
        </p:spPr>
      </p:pic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80B4DCF-A434-47A7-885C-42151E0FF147}"/>
              </a:ext>
            </a:extLst>
          </p:cNvPr>
          <p:cNvSpPr/>
          <p:nvPr/>
        </p:nvSpPr>
        <p:spPr>
          <a:xfrm>
            <a:off x="4027116" y="4610437"/>
            <a:ext cx="108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설정 버튼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4CC2767-4AA3-43AD-BE05-141599EDE7A6}"/>
              </a:ext>
            </a:extLst>
          </p:cNvPr>
          <p:cNvSpPr/>
          <p:nvPr/>
        </p:nvSpPr>
        <p:spPr>
          <a:xfrm>
            <a:off x="6596434" y="4610437"/>
            <a:ext cx="108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 약관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9C6E08-C42B-4AAE-8F2F-1F0610FC1B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5"/>
          <a:stretch/>
        </p:blipFill>
        <p:spPr>
          <a:xfrm>
            <a:off x="5988404" y="1082551"/>
            <a:ext cx="2220370" cy="3192083"/>
          </a:xfrm>
          <a:custGeom>
            <a:avLst/>
            <a:gdLst>
              <a:gd name="connsiteX0" fmla="*/ 0 w 2220370"/>
              <a:gd name="connsiteY0" fmla="*/ 0 h 3192083"/>
              <a:gd name="connsiteX1" fmla="*/ 2220370 w 2220370"/>
              <a:gd name="connsiteY1" fmla="*/ 0 h 3192083"/>
              <a:gd name="connsiteX2" fmla="*/ 2220370 w 2220370"/>
              <a:gd name="connsiteY2" fmla="*/ 3192083 h 3192083"/>
              <a:gd name="connsiteX3" fmla="*/ 0 w 2220370"/>
              <a:gd name="connsiteY3" fmla="*/ 3192083 h 3192083"/>
              <a:gd name="connsiteX4" fmla="*/ 0 w 2220370"/>
              <a:gd name="connsiteY4" fmla="*/ 0 h 31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370" h="3192083" fill="none" extrusionOk="0">
                <a:moveTo>
                  <a:pt x="0" y="0"/>
                </a:moveTo>
                <a:cubicBezTo>
                  <a:pt x="758790" y="-33775"/>
                  <a:pt x="1123521" y="138873"/>
                  <a:pt x="2220370" y="0"/>
                </a:cubicBezTo>
                <a:cubicBezTo>
                  <a:pt x="2146599" y="1431595"/>
                  <a:pt x="2064487" y="2267049"/>
                  <a:pt x="2220370" y="3192083"/>
                </a:cubicBezTo>
                <a:cubicBezTo>
                  <a:pt x="1672760" y="3054753"/>
                  <a:pt x="471646" y="3054227"/>
                  <a:pt x="0" y="3192083"/>
                </a:cubicBezTo>
                <a:cubicBezTo>
                  <a:pt x="152408" y="1609551"/>
                  <a:pt x="73868" y="1404271"/>
                  <a:pt x="0" y="0"/>
                </a:cubicBezTo>
                <a:close/>
              </a:path>
              <a:path w="2220370" h="3192083" stroke="0" extrusionOk="0">
                <a:moveTo>
                  <a:pt x="0" y="0"/>
                </a:moveTo>
                <a:cubicBezTo>
                  <a:pt x="1109506" y="-101487"/>
                  <a:pt x="1560369" y="-162162"/>
                  <a:pt x="2220370" y="0"/>
                </a:cubicBezTo>
                <a:cubicBezTo>
                  <a:pt x="2281083" y="875984"/>
                  <a:pt x="2159298" y="2688204"/>
                  <a:pt x="2220370" y="3192083"/>
                </a:cubicBezTo>
                <a:cubicBezTo>
                  <a:pt x="1328080" y="3242148"/>
                  <a:pt x="399705" y="3033634"/>
                  <a:pt x="0" y="3192083"/>
                </a:cubicBezTo>
                <a:cubicBezTo>
                  <a:pt x="-24452" y="2405349"/>
                  <a:pt x="-67663" y="944161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4DA97B-787D-4246-A345-ECF7D217B0C1}"/>
              </a:ext>
            </a:extLst>
          </p:cNvPr>
          <p:cNvSpPr/>
          <p:nvPr/>
        </p:nvSpPr>
        <p:spPr>
          <a:xfrm>
            <a:off x="6364224" y="1377696"/>
            <a:ext cx="463296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61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8384" y="342775"/>
            <a:ext cx="62423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로그인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40118" y="1243539"/>
            <a:ext cx="426862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name = ""; 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email = ""; 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</a:t>
            </a:r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url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= "";</a:t>
            </a:r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     Login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시 가져온 값들을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     name, email, </a:t>
            </a:r>
            <a:r>
              <a:rPr lang="en-US" altLang="ko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url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변수에 대입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googleSingIn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함수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Login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시 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로부터 토큰 값을 입력 받아  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을 통해 로그인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googleSignOut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함수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 로그인한 후 로그아웃 할 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설정해주었던 모든 것들을 다시 초기화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273603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3" y="3105894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51;p69">
            <a:extLst>
              <a:ext uri="{FF2B5EF4-FFF2-40B4-BE49-F238E27FC236}">
                <a16:creationId xmlns:a16="http://schemas.microsoft.com/office/drawing/2014/main" id="{D06AF926-FED9-40F8-8C3E-99C63E630A9F}"/>
              </a:ext>
            </a:extLst>
          </p:cNvPr>
          <p:cNvSpPr/>
          <p:nvPr/>
        </p:nvSpPr>
        <p:spPr>
          <a:xfrm>
            <a:off x="4407664" y="393818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745A61-3FF7-44AD-B501-DB5C9F79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4" y="888025"/>
            <a:ext cx="1989842" cy="40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342775"/>
            <a:ext cx="65105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en-US" altLang="ko-KR" sz="2800" dirty="0">
                <a:latin typeface="Fjalla One" panose="020B0600000101010101" charset="0"/>
              </a:rPr>
              <a:t>Current Situation</a:t>
            </a:r>
            <a:r>
              <a:rPr lang="en-US" altLang="ko-KR" dirty="0"/>
              <a:t>– </a:t>
            </a:r>
            <a:r>
              <a:rPr lang="ko-KR" altLang="en-US" dirty="0"/>
              <a:t>로그인 성공</a:t>
            </a:r>
            <a:r>
              <a:rPr lang="en-US" altLang="ko-KR" dirty="0"/>
              <a:t>(Flutter)</a:t>
            </a:r>
            <a:endParaRPr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093D92-A852-4C7A-9EE4-255C85382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2" t="3094" r="6414"/>
          <a:stretch/>
        </p:blipFill>
        <p:spPr>
          <a:xfrm>
            <a:off x="3241288" y="1190261"/>
            <a:ext cx="2616818" cy="36104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34657A-9E59-44CB-A491-5F9431CF897F}"/>
              </a:ext>
            </a:extLst>
          </p:cNvPr>
          <p:cNvSpPr/>
          <p:nvPr/>
        </p:nvSpPr>
        <p:spPr>
          <a:xfrm>
            <a:off x="3803904" y="1926336"/>
            <a:ext cx="1487424" cy="1292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1F66C-E71B-433E-9289-9975B4B9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23" y="1651550"/>
            <a:ext cx="1292353" cy="12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5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40118" y="1243539"/>
            <a:ext cx="426862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아이디 중복확인은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팀에서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처리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해줄 예정</a:t>
            </a: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사용 가능한 아이디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비밀번호 조건을 제시하고 검증 알고리즘을 구현하여 제시한 모든 조건을 만족하여야 다음 단계로 넘어갈 수 있음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</a:p>
          <a:p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사용자가 모든 조건을 만족하는 아이디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비밀번호를 입력하고 다음 단계 버튼을 누르면 입력 받은 텍스트를 서버로 보내주고 다음 단계인 약관동의 페이지로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넘어감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227198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4" y="2656247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51;p69">
            <a:extLst>
              <a:ext uri="{FF2B5EF4-FFF2-40B4-BE49-F238E27FC236}">
                <a16:creationId xmlns:a16="http://schemas.microsoft.com/office/drawing/2014/main" id="{D06AF926-FED9-40F8-8C3E-99C63E630A9F}"/>
              </a:ext>
            </a:extLst>
          </p:cNvPr>
          <p:cNvSpPr/>
          <p:nvPr/>
        </p:nvSpPr>
        <p:spPr>
          <a:xfrm>
            <a:off x="4407664" y="3514346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5F7B81-F110-46C5-BFCC-0178F278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32" y="915475"/>
            <a:ext cx="27161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15734" y="1202164"/>
            <a:ext cx="4268624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최소한 모든 필수 항목 약관에 동의하여야 다음 단계 버튼이 활성화 되어 다음 단계로 넘어 갈 수 있음</a:t>
            </a:r>
            <a:endParaRPr lang="ko-KR" alt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자세히 보기 버튼을 클릭하면 약관의 상세한 내용이 기재되어 있는 회사 웹페이지로 이동하도록 구현할 계획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179283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4" y="2832942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6C96EF-8386-4E7C-BB75-0B0D7367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72" y="879089"/>
            <a:ext cx="2428913" cy="42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157238" y="1417608"/>
            <a:ext cx="426862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약관 동의를 마치고 활성화된 다음단계 버튼을 누르면 회원 가입 완료를 알리는 페이지로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넘어감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로그인 하러 가기 버튼을 눌러 로그인 페이지로 넘어가 로그인을 진행할 수 있음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254977" y="2382632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254977" y="3050349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B1021A-966A-4A95-99B1-992931B9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72" y="879089"/>
            <a:ext cx="2500209" cy="41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8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8502" y="339803"/>
            <a:ext cx="63506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로그인 기능</a:t>
            </a:r>
            <a:r>
              <a:rPr lang="en-US" altLang="ko-KR" b="1" dirty="0"/>
              <a:t>(swift UI)</a:t>
            </a:r>
            <a:endParaRPr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CB823-9075-48C2-8E0A-E6E066F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3" y="1106737"/>
            <a:ext cx="2887555" cy="3441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15135A-5869-4825-8992-47C1DA430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2" t="2404" r="5263"/>
          <a:stretch/>
        </p:blipFill>
        <p:spPr>
          <a:xfrm>
            <a:off x="5241765" y="1220240"/>
            <a:ext cx="2557347" cy="3358354"/>
          </a:xfrm>
          <a:prstGeom prst="rect">
            <a:avLst/>
          </a:prstGeom>
        </p:spPr>
      </p:pic>
      <p:sp>
        <p:nvSpPr>
          <p:cNvPr id="7" name="Google Shape;205;p18">
            <a:extLst>
              <a:ext uri="{FF2B5EF4-FFF2-40B4-BE49-F238E27FC236}">
                <a16:creationId xmlns:a16="http://schemas.microsoft.com/office/drawing/2014/main" id="{43B61267-AAD2-4360-87C7-ACC095AD3BDF}"/>
              </a:ext>
            </a:extLst>
          </p:cNvPr>
          <p:cNvSpPr txBox="1"/>
          <p:nvPr/>
        </p:nvSpPr>
        <p:spPr>
          <a:xfrm>
            <a:off x="1421046" y="4147727"/>
            <a:ext cx="26378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  <a:latin typeface="Barlow Semi Condensed Medium" panose="020B0600000101010101" charset="0"/>
            </a:endParaRPr>
          </a:p>
          <a:p>
            <a:r>
              <a:rPr lang="en-US" altLang="ko-Kore-KR" sz="1600" dirty="0" err="1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Xcode</a:t>
            </a:r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- signing &amp; capabilities</a:t>
            </a:r>
          </a:p>
          <a:p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+capability</a:t>
            </a:r>
            <a:endParaRPr lang="en" altLang="ko-Kore-KR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9" name="Google Shape;205;p18">
            <a:extLst>
              <a:ext uri="{FF2B5EF4-FFF2-40B4-BE49-F238E27FC236}">
                <a16:creationId xmlns:a16="http://schemas.microsoft.com/office/drawing/2014/main" id="{7062F14A-9EA9-43E1-A18D-2CCDF8AD0AE1}"/>
              </a:ext>
            </a:extLst>
          </p:cNvPr>
          <p:cNvSpPr txBox="1"/>
          <p:nvPr/>
        </p:nvSpPr>
        <p:spPr>
          <a:xfrm>
            <a:off x="5565554" y="4547817"/>
            <a:ext cx="19097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로그인 성공 화면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7D0E5-B4A9-4321-8ABB-D12E6E49DE44}"/>
              </a:ext>
            </a:extLst>
          </p:cNvPr>
          <p:cNvSpPr/>
          <p:nvPr/>
        </p:nvSpPr>
        <p:spPr>
          <a:xfrm>
            <a:off x="6425184" y="2462784"/>
            <a:ext cx="170688" cy="2072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590F5-67B1-4BFF-9925-51AC0BAF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03" y="2456979"/>
            <a:ext cx="213069" cy="2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Mentoring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019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15;p62">
            <a:extLst>
              <a:ext uri="{FF2B5EF4-FFF2-40B4-BE49-F238E27FC236}">
                <a16:creationId xmlns:a16="http://schemas.microsoft.com/office/drawing/2014/main" id="{C38F9261-8671-4F54-9DCC-93316EAA3F10}"/>
              </a:ext>
            </a:extLst>
          </p:cNvPr>
          <p:cNvSpPr txBox="1">
            <a:spLocks/>
          </p:cNvSpPr>
          <p:nvPr/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Mentoring</a:t>
            </a:r>
            <a:endParaRPr lang="en-US" dirty="0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F8402E5-0825-480C-B62A-ECA447E4D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020581"/>
              </p:ext>
            </p:extLst>
          </p:nvPr>
        </p:nvGraphicFramePr>
        <p:xfrm>
          <a:off x="1666548" y="139034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9163C-1522-457E-9284-4DC2B1740AA0}"/>
              </a:ext>
            </a:extLst>
          </p:cNvPr>
          <p:cNvSpPr txBox="1"/>
          <p:nvPr/>
        </p:nvSpPr>
        <p:spPr>
          <a:xfrm>
            <a:off x="1917101" y="2112659"/>
            <a:ext cx="221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Barlow Semi Condensed Medium" panose="020B0600000101010101" charset="0"/>
              </a:rPr>
              <a:t>강지헌</a:t>
            </a:r>
            <a:r>
              <a:rPr lang="en-US" altLang="ko-KR" dirty="0">
                <a:solidFill>
                  <a:schemeClr val="bg1"/>
                </a:solidFill>
                <a:latin typeface="Barlow Semi Condensed Medium" panose="020B0600000101010101" charset="0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Barlow Semi Condensed Medium" panose="020B0600000101010101" charset="0"/>
              </a:rPr>
              <a:t>박소영 멘토님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224417-FE14-489A-83EA-F74608B0117D}"/>
              </a:ext>
            </a:extLst>
          </p:cNvPr>
          <p:cNvSpPr txBox="1"/>
          <p:nvPr/>
        </p:nvSpPr>
        <p:spPr>
          <a:xfrm>
            <a:off x="5039446" y="2112658"/>
            <a:ext cx="221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arlow Semi Condensed Medium" panose="020B0600000101010101" charset="0"/>
              </a:rPr>
              <a:t>박종욱 멘토님</a:t>
            </a:r>
          </a:p>
        </p:txBody>
      </p:sp>
    </p:spTree>
    <p:extLst>
      <p:ext uri="{BB962C8B-B14F-4D97-AF65-F5344CB8AC3E}">
        <p14:creationId xmlns:p14="http://schemas.microsoft.com/office/powerpoint/2010/main" val="323483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E5855-9DD4-4AAC-AF97-DE3EFA474CD8}"/>
              </a:ext>
            </a:extLst>
          </p:cNvPr>
          <p:cNvSpPr/>
          <p:nvPr/>
        </p:nvSpPr>
        <p:spPr>
          <a:xfrm>
            <a:off x="1362288" y="3896388"/>
            <a:ext cx="32914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C61A1"/>
                </a:solidFill>
                <a:latin typeface="Barlow Semi Condensed Medium" panose="020B0600000101010101" charset="0"/>
              </a:rPr>
              <a:t>어떤 비즈니스 모델에도 적용 가능한 커뮤니티 앱 서비스의 공통 모듈</a:t>
            </a:r>
            <a:endParaRPr lang="ko-Kore-KR" altLang="en-US" sz="2000" dirty="0">
              <a:solidFill>
                <a:srgbClr val="1C61A1"/>
              </a:solidFill>
              <a:latin typeface="Barlow Semi Condensed Medium" panose="020B0600000101010101" charset="0"/>
            </a:endParaRPr>
          </a:p>
          <a:p>
            <a:endParaRPr lang="ko-Kore-KR" altLang="en-US" dirty="0">
              <a:solidFill>
                <a:srgbClr val="1C61A1"/>
              </a:solidFill>
              <a:latin typeface="Barlow Semi Condensed Medium" panose="020B0600000101010101" charset="0"/>
            </a:endParaRPr>
          </a:p>
        </p:txBody>
      </p:sp>
      <p:pic>
        <p:nvPicPr>
          <p:cNvPr id="17" name="그래픽 16" descr="학교 단색으로 채워진">
            <a:extLst>
              <a:ext uri="{FF2B5EF4-FFF2-40B4-BE49-F238E27FC236}">
                <a16:creationId xmlns:a16="http://schemas.microsoft.com/office/drawing/2014/main" id="{CDA3225D-6B5B-402B-A328-BBFDA64B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810" y="2571750"/>
            <a:ext cx="1157700" cy="1157700"/>
          </a:xfrm>
          <a:prstGeom prst="rect">
            <a:avLst/>
          </a:prstGeom>
        </p:spPr>
      </p:pic>
      <p:pic>
        <p:nvPicPr>
          <p:cNvPr id="23" name="그래픽 22" descr="핀 있는 지도 단색으로 채워진">
            <a:extLst>
              <a:ext uri="{FF2B5EF4-FFF2-40B4-BE49-F238E27FC236}">
                <a16:creationId xmlns:a16="http://schemas.microsoft.com/office/drawing/2014/main" id="{40DF9810-1CB7-4359-9074-1DF443209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050" y="1342180"/>
            <a:ext cx="1157700" cy="1157700"/>
          </a:xfrm>
          <a:prstGeom prst="rect">
            <a:avLst/>
          </a:prstGeom>
        </p:spPr>
      </p:pic>
      <p:sp>
        <p:nvSpPr>
          <p:cNvPr id="25" name="Google Shape;3462;p59">
            <a:extLst>
              <a:ext uri="{FF2B5EF4-FFF2-40B4-BE49-F238E27FC236}">
                <a16:creationId xmlns:a16="http://schemas.microsoft.com/office/drawing/2014/main" id="{9FA5AAF4-8F06-4FC5-B1BC-84C98D17F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749" y="38939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Introduction</a:t>
            </a:r>
            <a:endParaRPr dirty="0"/>
          </a:p>
        </p:txBody>
      </p:sp>
      <p:pic>
        <p:nvPicPr>
          <p:cNvPr id="26" name="그래픽 25" descr="건물 단색으로 채워진">
            <a:extLst>
              <a:ext uri="{FF2B5EF4-FFF2-40B4-BE49-F238E27FC236}">
                <a16:creationId xmlns:a16="http://schemas.microsoft.com/office/drawing/2014/main" id="{8C6E90A8-5DAB-4FEB-B764-DA015741F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663" y="1342180"/>
            <a:ext cx="1157700" cy="11577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53A87DE-8B92-44F1-93FB-F1689D6A6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328" y="962092"/>
            <a:ext cx="2281347" cy="41158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15;p62">
            <a:extLst>
              <a:ext uri="{FF2B5EF4-FFF2-40B4-BE49-F238E27FC236}">
                <a16:creationId xmlns:a16="http://schemas.microsoft.com/office/drawing/2014/main" id="{C38F9261-8671-4F54-9DCC-93316EAA3F10}"/>
              </a:ext>
            </a:extLst>
          </p:cNvPr>
          <p:cNvSpPr txBox="1">
            <a:spLocks/>
          </p:cNvSpPr>
          <p:nvPr/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Mentoring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AC913-A15A-4D36-9DC1-73CFAC1F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31089" r="36221" b="46951"/>
          <a:stretch/>
        </p:blipFill>
        <p:spPr>
          <a:xfrm>
            <a:off x="899650" y="2041664"/>
            <a:ext cx="4771104" cy="13623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C73BAB3-2E2B-4AFA-8844-F2A64C6D1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1207" r="36221" b="72971"/>
          <a:stretch/>
        </p:blipFill>
        <p:spPr>
          <a:xfrm>
            <a:off x="899650" y="1058134"/>
            <a:ext cx="4771103" cy="981573"/>
          </a:xfrm>
          <a:prstGeom prst="rect">
            <a:avLst/>
          </a:prstGeom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0B737DDF-5F17-4B15-AF7F-FC46C5031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3" t="1199" r="33133" b="17615"/>
          <a:stretch/>
        </p:blipFill>
        <p:spPr>
          <a:xfrm>
            <a:off x="4817320" y="1660243"/>
            <a:ext cx="3272678" cy="33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2F26C-E051-420E-A9D7-9E60E8D335D9}"/>
              </a:ext>
            </a:extLst>
          </p:cNvPr>
          <p:cNvSpPr/>
          <p:nvPr/>
        </p:nvSpPr>
        <p:spPr>
          <a:xfrm>
            <a:off x="3829050" y="1471613"/>
            <a:ext cx="1214438" cy="133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23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 dirty="0" err="1"/>
              <a:t>QnA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9334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/>
              <a:t>Thanks!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9449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Process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0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Development Process</a:t>
            </a:r>
            <a:endParaRPr dirty="0"/>
          </a:p>
        </p:txBody>
      </p:sp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1038947" y="2705648"/>
            <a:ext cx="22297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테스트 및 배포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0" name="Google Shape;3470;p59"/>
          <p:cNvSpPr txBox="1">
            <a:spLocks noGrp="1"/>
          </p:cNvSpPr>
          <p:nvPr>
            <p:ph type="subTitle" idx="4294967295"/>
          </p:nvPr>
        </p:nvSpPr>
        <p:spPr>
          <a:xfrm>
            <a:off x="2126281" y="4142150"/>
            <a:ext cx="200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개발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2" name="Google Shape;3472;p59"/>
          <p:cNvSpPr txBox="1">
            <a:spLocks noGrp="1"/>
          </p:cNvSpPr>
          <p:nvPr>
            <p:ph type="subTitle" idx="4"/>
          </p:nvPr>
        </p:nvSpPr>
        <p:spPr>
          <a:xfrm>
            <a:off x="3457570" y="1454627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요구사항 분석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4" name="Google Shape;3474;p59"/>
          <p:cNvSpPr txBox="1">
            <a:spLocks noGrp="1"/>
          </p:cNvSpPr>
          <p:nvPr>
            <p:ph type="subTitle" idx="6"/>
          </p:nvPr>
        </p:nvSpPr>
        <p:spPr>
          <a:xfrm>
            <a:off x="6286490" y="2594270"/>
            <a:ext cx="171795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API</a:t>
            </a: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문서 작성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35" name="Google Shape;5026;p69">
            <a:extLst>
              <a:ext uri="{FF2B5EF4-FFF2-40B4-BE49-F238E27FC236}">
                <a16:creationId xmlns:a16="http://schemas.microsoft.com/office/drawing/2014/main" id="{EB6A13D3-A38F-4A7E-8CF2-D7BE4ACB9A95}"/>
              </a:ext>
            </a:extLst>
          </p:cNvPr>
          <p:cNvGrpSpPr/>
          <p:nvPr/>
        </p:nvGrpSpPr>
        <p:grpSpPr>
          <a:xfrm rot="18924832">
            <a:off x="3159808" y="2050588"/>
            <a:ext cx="2638610" cy="2531002"/>
            <a:chOff x="4906800" y="1507500"/>
            <a:chExt cx="70350" cy="71075"/>
          </a:xfrm>
          <a:solidFill>
            <a:srgbClr val="5FBCFB"/>
          </a:solidFill>
        </p:grpSpPr>
        <p:sp>
          <p:nvSpPr>
            <p:cNvPr id="36" name="Google Shape;5027;p69">
              <a:extLst>
                <a:ext uri="{FF2B5EF4-FFF2-40B4-BE49-F238E27FC236}">
                  <a16:creationId xmlns:a16="http://schemas.microsoft.com/office/drawing/2014/main" id="{1AA294EB-6EBB-4783-B3B9-66EA6B95CBDD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028;p69">
              <a:extLst>
                <a:ext uri="{FF2B5EF4-FFF2-40B4-BE49-F238E27FC236}">
                  <a16:creationId xmlns:a16="http://schemas.microsoft.com/office/drawing/2014/main" id="{1B407507-9A7F-4C0D-89B9-4E7433F5CC45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029;p69">
              <a:extLst>
                <a:ext uri="{FF2B5EF4-FFF2-40B4-BE49-F238E27FC236}">
                  <a16:creationId xmlns:a16="http://schemas.microsoft.com/office/drawing/2014/main" id="{8FCDB1C4-B061-4C9C-AF0A-98C8BC8BD946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5030;p69">
              <a:extLst>
                <a:ext uri="{FF2B5EF4-FFF2-40B4-BE49-F238E27FC236}">
                  <a16:creationId xmlns:a16="http://schemas.microsoft.com/office/drawing/2014/main" id="{EDA2136F-85CA-47A7-8367-D0EF5375CB3E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031;p69">
              <a:extLst>
                <a:ext uri="{FF2B5EF4-FFF2-40B4-BE49-F238E27FC236}">
                  <a16:creationId xmlns:a16="http://schemas.microsoft.com/office/drawing/2014/main" id="{B274A12A-563C-4B1C-ACE3-4CB8514D81C0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" name="Google Shape;13833;p77">
            <a:extLst>
              <a:ext uri="{FF2B5EF4-FFF2-40B4-BE49-F238E27FC236}">
                <a16:creationId xmlns:a16="http://schemas.microsoft.com/office/drawing/2014/main" id="{2FF2CF0B-41F8-4F73-9B86-914BED88BC69}"/>
              </a:ext>
            </a:extLst>
          </p:cNvPr>
          <p:cNvSpPr/>
          <p:nvPr/>
        </p:nvSpPr>
        <p:spPr>
          <a:xfrm>
            <a:off x="5024259" y="3897333"/>
            <a:ext cx="329199" cy="307355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13834;p77">
            <a:extLst>
              <a:ext uri="{FF2B5EF4-FFF2-40B4-BE49-F238E27FC236}">
                <a16:creationId xmlns:a16="http://schemas.microsoft.com/office/drawing/2014/main" id="{86C39ADD-E1BD-4C84-BDA2-502F610F1755}"/>
              </a:ext>
            </a:extLst>
          </p:cNvPr>
          <p:cNvGrpSpPr/>
          <p:nvPr/>
        </p:nvGrpSpPr>
        <p:grpSpPr>
          <a:xfrm>
            <a:off x="3722156" y="3947608"/>
            <a:ext cx="409025" cy="257080"/>
            <a:chOff x="-62882850" y="1999375"/>
            <a:chExt cx="315850" cy="250500"/>
          </a:xfrm>
        </p:grpSpPr>
        <p:sp>
          <p:nvSpPr>
            <p:cNvPr id="43" name="Google Shape;13835;p77">
              <a:extLst>
                <a:ext uri="{FF2B5EF4-FFF2-40B4-BE49-F238E27FC236}">
                  <a16:creationId xmlns:a16="http://schemas.microsoft.com/office/drawing/2014/main" id="{6D0DF33F-000F-410E-A2D5-D7ED5624C30B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3836;p77">
              <a:extLst>
                <a:ext uri="{FF2B5EF4-FFF2-40B4-BE49-F238E27FC236}">
                  <a16:creationId xmlns:a16="http://schemas.microsoft.com/office/drawing/2014/main" id="{3BF32B68-6C62-41BE-87F2-A84D8CEFE587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3980;p77">
            <a:extLst>
              <a:ext uri="{FF2B5EF4-FFF2-40B4-BE49-F238E27FC236}">
                <a16:creationId xmlns:a16="http://schemas.microsoft.com/office/drawing/2014/main" id="{82946564-970B-404B-81CA-81EB15400703}"/>
              </a:ext>
            </a:extLst>
          </p:cNvPr>
          <p:cNvGrpSpPr/>
          <p:nvPr/>
        </p:nvGrpSpPr>
        <p:grpSpPr>
          <a:xfrm>
            <a:off x="4446292" y="2132124"/>
            <a:ext cx="455512" cy="308404"/>
            <a:chOff x="683125" y="1955275"/>
            <a:chExt cx="299325" cy="294600"/>
          </a:xfrm>
        </p:grpSpPr>
        <p:sp>
          <p:nvSpPr>
            <p:cNvPr id="46" name="Google Shape;13981;p77">
              <a:extLst>
                <a:ext uri="{FF2B5EF4-FFF2-40B4-BE49-F238E27FC236}">
                  <a16:creationId xmlns:a16="http://schemas.microsoft.com/office/drawing/2014/main" id="{017488C4-8953-42C1-A2A2-A26903864CF9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82;p77">
              <a:extLst>
                <a:ext uri="{FF2B5EF4-FFF2-40B4-BE49-F238E27FC236}">
                  <a16:creationId xmlns:a16="http://schemas.microsoft.com/office/drawing/2014/main" id="{4B925F79-5671-4940-A86C-DF84D94504D0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83;p77">
              <a:extLst>
                <a:ext uri="{FF2B5EF4-FFF2-40B4-BE49-F238E27FC236}">
                  <a16:creationId xmlns:a16="http://schemas.microsoft.com/office/drawing/2014/main" id="{9AAC7E7B-51D6-4F83-93AD-D0F229CE033D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84;p77">
              <a:extLst>
                <a:ext uri="{FF2B5EF4-FFF2-40B4-BE49-F238E27FC236}">
                  <a16:creationId xmlns:a16="http://schemas.microsoft.com/office/drawing/2014/main" id="{860BAF89-6FF7-4008-B026-CB03A8290992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4005;p77">
            <a:extLst>
              <a:ext uri="{FF2B5EF4-FFF2-40B4-BE49-F238E27FC236}">
                <a16:creationId xmlns:a16="http://schemas.microsoft.com/office/drawing/2014/main" id="{8A77EC23-BCC0-49B3-A918-C83375EF33EA}"/>
              </a:ext>
            </a:extLst>
          </p:cNvPr>
          <p:cNvGrpSpPr/>
          <p:nvPr/>
        </p:nvGrpSpPr>
        <p:grpSpPr>
          <a:xfrm>
            <a:off x="5390773" y="2888498"/>
            <a:ext cx="351957" cy="316625"/>
            <a:chOff x="1049375" y="2318350"/>
            <a:chExt cx="298525" cy="295400"/>
          </a:xfrm>
        </p:grpSpPr>
        <p:sp>
          <p:nvSpPr>
            <p:cNvPr id="51" name="Google Shape;14006;p77">
              <a:extLst>
                <a:ext uri="{FF2B5EF4-FFF2-40B4-BE49-F238E27FC236}">
                  <a16:creationId xmlns:a16="http://schemas.microsoft.com/office/drawing/2014/main" id="{4E22B6EF-B8B1-4B95-8058-610C4E153DD5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4007;p77">
              <a:extLst>
                <a:ext uri="{FF2B5EF4-FFF2-40B4-BE49-F238E27FC236}">
                  <a16:creationId xmlns:a16="http://schemas.microsoft.com/office/drawing/2014/main" id="{4DB340A9-81CB-4A1A-9617-580449006F2E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08;p77">
              <a:extLst>
                <a:ext uri="{FF2B5EF4-FFF2-40B4-BE49-F238E27FC236}">
                  <a16:creationId xmlns:a16="http://schemas.microsoft.com/office/drawing/2014/main" id="{3C200D35-6590-40A7-A0E0-BD2514FDF8D5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09;p77">
              <a:extLst>
                <a:ext uri="{FF2B5EF4-FFF2-40B4-BE49-F238E27FC236}">
                  <a16:creationId xmlns:a16="http://schemas.microsoft.com/office/drawing/2014/main" id="{51C86FD5-6DE8-463B-A224-D43D84EBFFBC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Google Shape;13365;p75">
            <a:extLst>
              <a:ext uri="{FF2B5EF4-FFF2-40B4-BE49-F238E27FC236}">
                <a16:creationId xmlns:a16="http://schemas.microsoft.com/office/drawing/2014/main" id="{679C4AA6-43CE-4997-8FB9-875FB845F71F}"/>
              </a:ext>
            </a:extLst>
          </p:cNvPr>
          <p:cNvSpPr/>
          <p:nvPr/>
        </p:nvSpPr>
        <p:spPr>
          <a:xfrm>
            <a:off x="3550838" y="2838563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" name="Google Shape;3472;p59">
            <a:extLst>
              <a:ext uri="{FF2B5EF4-FFF2-40B4-BE49-F238E27FC236}">
                <a16:creationId xmlns:a16="http://schemas.microsoft.com/office/drawing/2014/main" id="{9023EADA-7D89-4412-A8B6-A6CA9CAF3A79}"/>
              </a:ext>
            </a:extLst>
          </p:cNvPr>
          <p:cNvSpPr txBox="1">
            <a:spLocks/>
          </p:cNvSpPr>
          <p:nvPr/>
        </p:nvSpPr>
        <p:spPr>
          <a:xfrm>
            <a:off x="6187505" y="4204688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 </a:t>
            </a: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사용자 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 시나리오 작성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178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요구사항 분석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사용자 시나리오</a:t>
            </a:r>
            <a:endParaRPr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9BD1-02F4-4026-B419-521EDB49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79" y="1314451"/>
            <a:ext cx="5472113" cy="328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D9B25-1D17-4706-9EFD-434D847703EB}"/>
              </a:ext>
            </a:extLst>
          </p:cNvPr>
          <p:cNvSpPr txBox="1"/>
          <p:nvPr/>
        </p:nvSpPr>
        <p:spPr>
          <a:xfrm>
            <a:off x="3003946" y="4615436"/>
            <a:ext cx="404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게시판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&amp; 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게시물 열람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sequence</a:t>
            </a:r>
            <a:endParaRPr lang="ko-KR" altLang="en-US" sz="1800" dirty="0">
              <a:solidFill>
                <a:schemeClr val="accent2">
                  <a:lumMod val="25000"/>
                </a:schemeClr>
              </a:solidFill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9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95;p40">
            <a:extLst>
              <a:ext uri="{FF2B5EF4-FFF2-40B4-BE49-F238E27FC236}">
                <a16:creationId xmlns:a16="http://schemas.microsoft.com/office/drawing/2014/main" id="{3D03053C-BC1A-4A79-BA0E-DB524374B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API </a:t>
            </a:r>
            <a:r>
              <a:rPr lang="ko-KR" altLang="en-US" b="1" dirty="0"/>
              <a:t>문서 작성</a:t>
            </a:r>
            <a:endParaRPr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396E6-204B-4B7B-BAB7-6012051659DB}"/>
              </a:ext>
            </a:extLst>
          </p:cNvPr>
          <p:cNvSpPr/>
          <p:nvPr/>
        </p:nvSpPr>
        <p:spPr>
          <a:xfrm>
            <a:off x="864394" y="3228975"/>
            <a:ext cx="835820" cy="235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REST API란?">
            <a:extLst>
              <a:ext uri="{FF2B5EF4-FFF2-40B4-BE49-F238E27FC236}">
                <a16:creationId xmlns:a16="http://schemas.microsoft.com/office/drawing/2014/main" id="{225C0CBD-A9F1-48DA-9E28-BC0BA56E9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4" b="27707"/>
          <a:stretch/>
        </p:blipFill>
        <p:spPr bwMode="auto">
          <a:xfrm>
            <a:off x="1132914" y="1914525"/>
            <a:ext cx="2712829" cy="15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BFF7E-A958-4030-85BC-C8AE17687ECA}"/>
              </a:ext>
            </a:extLst>
          </p:cNvPr>
          <p:cNvSpPr txBox="1"/>
          <p:nvPr/>
        </p:nvSpPr>
        <p:spPr>
          <a:xfrm>
            <a:off x="4222371" y="1473337"/>
            <a:ext cx="60144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GET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EB4CE-ED34-401C-97E3-9BCA6E8C87D9}"/>
              </a:ext>
            </a:extLst>
          </p:cNvPr>
          <p:cNvSpPr txBox="1"/>
          <p:nvPr/>
        </p:nvSpPr>
        <p:spPr>
          <a:xfrm>
            <a:off x="4222371" y="2000598"/>
            <a:ext cx="60144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GET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A474D-A02F-44D6-86F2-794593E25CFC}"/>
              </a:ext>
            </a:extLst>
          </p:cNvPr>
          <p:cNvSpPr txBox="1"/>
          <p:nvPr/>
        </p:nvSpPr>
        <p:spPr>
          <a:xfrm>
            <a:off x="4222371" y="2526106"/>
            <a:ext cx="74732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POST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6B69A2-8B98-406A-B3BC-9F4701C7C77E}"/>
              </a:ext>
            </a:extLst>
          </p:cNvPr>
          <p:cNvSpPr txBox="1"/>
          <p:nvPr/>
        </p:nvSpPr>
        <p:spPr>
          <a:xfrm>
            <a:off x="4222371" y="3047905"/>
            <a:ext cx="59503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PUT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2F66C-20F4-4607-970C-A593CCA5B1AB}"/>
              </a:ext>
            </a:extLst>
          </p:cNvPr>
          <p:cNvSpPr txBox="1"/>
          <p:nvPr/>
        </p:nvSpPr>
        <p:spPr>
          <a:xfrm>
            <a:off x="4222371" y="3578875"/>
            <a:ext cx="100860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DELETE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A021-BB63-4972-A6B6-A6CD9DB53112}"/>
              </a:ext>
            </a:extLst>
          </p:cNvPr>
          <p:cNvSpPr txBox="1"/>
          <p:nvPr/>
        </p:nvSpPr>
        <p:spPr>
          <a:xfrm>
            <a:off x="5325029" y="151826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/users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835F6-B8CD-4A8C-8A8C-DBF9233972BE}"/>
              </a:ext>
            </a:extLst>
          </p:cNvPr>
          <p:cNvSpPr txBox="1"/>
          <p:nvPr/>
        </p:nvSpPr>
        <p:spPr>
          <a:xfrm>
            <a:off x="5325029" y="2046764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/user/:id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4872E3-7D24-4833-82BB-E57F8E75BE4B}"/>
              </a:ext>
            </a:extLst>
          </p:cNvPr>
          <p:cNvSpPr txBox="1"/>
          <p:nvPr/>
        </p:nvSpPr>
        <p:spPr>
          <a:xfrm>
            <a:off x="5325029" y="2512860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9112A-1741-4A62-BC3B-891B807DF5C5}"/>
              </a:ext>
            </a:extLst>
          </p:cNvPr>
          <p:cNvSpPr txBox="1"/>
          <p:nvPr/>
        </p:nvSpPr>
        <p:spPr>
          <a:xfrm>
            <a:off x="5362699" y="362504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00DEF8-93F5-4918-9D51-E46CA1E6FA6A}"/>
              </a:ext>
            </a:extLst>
          </p:cNvPr>
          <p:cNvSpPr txBox="1"/>
          <p:nvPr/>
        </p:nvSpPr>
        <p:spPr>
          <a:xfrm>
            <a:off x="5325029" y="309407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008984-16EB-4244-AD15-28E1276DFA2C}"/>
              </a:ext>
            </a:extLst>
          </p:cNvPr>
          <p:cNvSpPr txBox="1"/>
          <p:nvPr/>
        </p:nvSpPr>
        <p:spPr>
          <a:xfrm>
            <a:off x="6212535" y="152443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Get  list of users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8DECF8-F46C-47E8-8E81-E5BFFCF143C7}"/>
              </a:ext>
            </a:extLst>
          </p:cNvPr>
          <p:cNvSpPr txBox="1"/>
          <p:nvPr/>
        </p:nvSpPr>
        <p:spPr>
          <a:xfrm>
            <a:off x="6212535" y="2046685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Find a user by its ID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88E0D-5E34-4398-9297-3E4338345810}"/>
              </a:ext>
            </a:extLst>
          </p:cNvPr>
          <p:cNvSpPr txBox="1"/>
          <p:nvPr/>
        </p:nvSpPr>
        <p:spPr>
          <a:xfrm>
            <a:off x="6212535" y="251285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Create a new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458062-15A6-4563-BEAE-D6F70043F51B}"/>
              </a:ext>
            </a:extLst>
          </p:cNvPr>
          <p:cNvSpPr txBox="1"/>
          <p:nvPr/>
        </p:nvSpPr>
        <p:spPr>
          <a:xfrm>
            <a:off x="6212535" y="3094071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Update an existing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8FF3CE-A353-4D3F-9C5B-AA35931FD626}"/>
              </a:ext>
            </a:extLst>
          </p:cNvPr>
          <p:cNvSpPr txBox="1"/>
          <p:nvPr/>
        </p:nvSpPr>
        <p:spPr>
          <a:xfrm>
            <a:off x="6212535" y="3625041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Delete an existing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18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개발 </a:t>
            </a:r>
            <a:r>
              <a:rPr lang="en-US" altLang="ko-KR" b="1" dirty="0"/>
              <a:t>&amp; </a:t>
            </a:r>
            <a:r>
              <a:rPr lang="ko-KR" altLang="en-US" b="1" dirty="0"/>
              <a:t>테스트 배포</a:t>
            </a:r>
            <a:endParaRPr b="1" dirty="0"/>
          </a:p>
        </p:txBody>
      </p:sp>
      <p:sp>
        <p:nvSpPr>
          <p:cNvPr id="3499" name="Google Shape;3499;p61"/>
          <p:cNvSpPr/>
          <p:nvPr/>
        </p:nvSpPr>
        <p:spPr>
          <a:xfrm>
            <a:off x="4654925" y="1235720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40025" y="1429370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791350" y="1235720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76450" y="1429370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336937" y="1624843"/>
            <a:ext cx="159312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Front-end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C8758-47BD-4D1E-9CCC-E4642E22F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292" b="91921" l="3125" r="2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13" r="68750"/>
          <a:stretch/>
        </p:blipFill>
        <p:spPr bwMode="auto">
          <a:xfrm>
            <a:off x="1955310" y="1826215"/>
            <a:ext cx="2186793" cy="269398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507;p61">
            <a:extLst>
              <a:ext uri="{FF2B5EF4-FFF2-40B4-BE49-F238E27FC236}">
                <a16:creationId xmlns:a16="http://schemas.microsoft.com/office/drawing/2014/main" id="{A58FA90F-0042-4BBE-ADD6-DBF7B026E2C0}"/>
              </a:ext>
            </a:extLst>
          </p:cNvPr>
          <p:cNvSpPr txBox="1">
            <a:spLocks/>
          </p:cNvSpPr>
          <p:nvPr/>
        </p:nvSpPr>
        <p:spPr>
          <a:xfrm>
            <a:off x="5196364" y="1624843"/>
            <a:ext cx="15931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000" dirty="0"/>
              <a:t>Back-end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6DC767-AB3D-46F8-9A50-40AD294B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925" y1="38697" x2="56925" y2="38697"/>
                        <a14:foregroundMark x1="42900" y1="42720" x2="42900" y2="42720"/>
                        <a14:foregroundMark x1="46525" y1="41246" x2="39850" y2="40907"/>
                        <a14:foregroundMark x1="41850" y1="68499" x2="47400" y2="68782"/>
                        <a14:foregroundMark x1="47400" y1="68782" x2="47500" y2="68329"/>
                        <a14:foregroundMark x1="47825" y1="68895" x2="47825" y2="68895"/>
                        <a14:foregroundMark x1="54350" y1="56261" x2="56775" y2="59377"/>
                        <a14:foregroundMark x1="59025" y1="58810" x2="55875" y2="61020"/>
                        <a14:foregroundMark x1="39750" y1="52408" x2="39750" y2="52408"/>
                        <a14:backgroundMark x1="42025" y1="32125" x2="45800" y2="33938"/>
                        <a14:backgroundMark x1="39493" y1="39882" x2="38625" y2="43796"/>
                        <a14:backgroundMark x1="41050" y1="32861" x2="39525" y2="39736"/>
                        <a14:backgroundMark x1="38625" y1="43796" x2="38550" y2="45836"/>
                        <a14:backgroundMark x1="42025" y1="33598" x2="42025" y2="36317"/>
                        <a14:backgroundMark x1="59750" y1="51161" x2="60000" y2="61020"/>
                        <a14:backgroundMark x1="48625" y1="66856" x2="48625" y2="70708"/>
                        <a14:backgroundMark x1="48475" y1="66686" x2="48475" y2="71615"/>
                        <a14:backgroundMark x1="46200" y1="71218" x2="47750" y2="71955"/>
                        <a14:backgroundMark x1="45325" y1="71218" x2="46125" y2="71218"/>
                        <a14:backgroundMark x1="45150" y1="70878" x2="45475" y2="70878"/>
                        <a14:backgroundMark x1="56925" y1="67195" x2="57425" y2="67195"/>
                        <a14:backgroundMark x1="54425" y1="67025" x2="54425" y2="67025"/>
                        <a14:backgroundMark x1="54525" y1="66686" x2="55075" y2="67592"/>
                        <a14:backgroundMark x1="54525" y1="65382" x2="54525" y2="66119"/>
                        <a14:backgroundMark x1="56375" y1="66289" x2="56375" y2="66289"/>
                        <a14:backgroundMark x1="58550" y1="66289" x2="58550" y2="66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31234" r="36890" b="11940"/>
          <a:stretch/>
        </p:blipFill>
        <p:spPr bwMode="auto">
          <a:xfrm>
            <a:off x="5039511" y="2082043"/>
            <a:ext cx="1906826" cy="21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9382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757</Words>
  <Application>Microsoft Office PowerPoint</Application>
  <PresentationFormat>화면 슬라이드 쇼(16:9)</PresentationFormat>
  <Paragraphs>220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Arial</vt:lpstr>
      <vt:lpstr>Fjalla One</vt:lpstr>
      <vt:lpstr>Abadi Extra Light</vt:lpstr>
      <vt:lpstr>Barlow Semi Condensed Medium</vt:lpstr>
      <vt:lpstr>Barlow Semi Condensed</vt:lpstr>
      <vt:lpstr>Technology Consulting by Slidesgo</vt:lpstr>
      <vt:lpstr>App for Community</vt:lpstr>
      <vt:lpstr>Table of Contents</vt:lpstr>
      <vt:lpstr>Introduction</vt:lpstr>
      <vt:lpstr>Project Introduction</vt:lpstr>
      <vt:lpstr>Process</vt:lpstr>
      <vt:lpstr>Development Process</vt:lpstr>
      <vt:lpstr>요구사항 분석 &amp; 사용자 시나리오</vt:lpstr>
      <vt:lpstr> API 문서 작성</vt:lpstr>
      <vt:lpstr>개발 &amp; 테스트 배포</vt:lpstr>
      <vt:lpstr>Team 13</vt:lpstr>
      <vt:lpstr>Back-end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환경 – Nest JS</vt:lpstr>
      <vt:lpstr>PowerPoint 프레젠테이션</vt:lpstr>
      <vt:lpstr>3. Pipe Line</vt:lpstr>
      <vt:lpstr>3. Infra</vt:lpstr>
      <vt:lpstr>4. Current Situation</vt:lpstr>
      <vt:lpstr>4. Plan</vt:lpstr>
      <vt:lpstr>PowerPoint 프레젠테이션</vt:lpstr>
      <vt:lpstr>Team 24</vt:lpstr>
      <vt:lpstr>Front-end </vt:lpstr>
      <vt:lpstr>2. Why FLUTTER?</vt:lpstr>
      <vt:lpstr>2. Why SWIFTUI?</vt:lpstr>
      <vt:lpstr>3. Purpose</vt:lpstr>
      <vt:lpstr>3. Purpose</vt:lpstr>
      <vt:lpstr>4. Current Situation– 기본 UI</vt:lpstr>
      <vt:lpstr>4. Current Situation– 로그인 기능(Flutter)</vt:lpstr>
      <vt:lpstr>4. Current Situation– 로그인 성공(Flutter)</vt:lpstr>
      <vt:lpstr>4. Current Situation– 회원 가입 기능(Flutter)</vt:lpstr>
      <vt:lpstr>4. Current Situation– 회원 가입 기능(Flutter)</vt:lpstr>
      <vt:lpstr>4. Current Situation– 회원 가입 기능(Flutter)</vt:lpstr>
      <vt:lpstr>4. Current Situation– 로그인 기능(swift UI)</vt:lpstr>
      <vt:lpstr>Mentoring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HyeYoung</dc:creator>
  <cp:lastModifiedBy>이인규(학생-소프트웨어전공)</cp:lastModifiedBy>
  <cp:revision>107</cp:revision>
  <dcterms:modified xsi:type="dcterms:W3CDTF">2021-04-05T06:51:18Z</dcterms:modified>
</cp:coreProperties>
</file>